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3" r:id="rId3"/>
    <p:sldId id="303" r:id="rId4"/>
    <p:sldId id="312" r:id="rId5"/>
    <p:sldId id="313" r:id="rId6"/>
    <p:sldId id="314" r:id="rId7"/>
    <p:sldId id="315" r:id="rId8"/>
    <p:sldId id="316" r:id="rId9"/>
    <p:sldId id="317" r:id="rId10"/>
    <p:sldId id="319" r:id="rId11"/>
    <p:sldId id="320" r:id="rId12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9E1"/>
    <a:srgbClr val="8B5F6C"/>
    <a:srgbClr val="5AA842"/>
    <a:srgbClr val="A028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85BFA9-5F05-4961-9868-D333FDCB07C5}" v="353" dt="2024-08-08T01:22:44.0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26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F885BFA9-5F05-4961-9868-D333FDCB07C5}"/>
    <pc:docChg chg="undo custSel addSld delSld modSld">
      <pc:chgData name="Michael Kuniega" userId="999f7fd1-0dc3-4cba-81fd-6a42a8d75a98" providerId="ADAL" clId="{F885BFA9-5F05-4961-9868-D333FDCB07C5}" dt="2024-08-08T18:21:24.152" v="1001" actId="20577"/>
      <pc:docMkLst>
        <pc:docMk/>
      </pc:docMkLst>
      <pc:sldChg chg="modSp mod">
        <pc:chgData name="Michael Kuniega" userId="999f7fd1-0dc3-4cba-81fd-6a42a8d75a98" providerId="ADAL" clId="{F885BFA9-5F05-4961-9868-D333FDCB07C5}" dt="2024-08-08T18:21:24.152" v="1001" actId="20577"/>
        <pc:sldMkLst>
          <pc:docMk/>
          <pc:sldMk cId="2032374016" sldId="256"/>
        </pc:sldMkLst>
        <pc:spChg chg="mod">
          <ac:chgData name="Michael Kuniega" userId="999f7fd1-0dc3-4cba-81fd-6a42a8d75a98" providerId="ADAL" clId="{F885BFA9-5F05-4961-9868-D333FDCB07C5}" dt="2024-08-08T18:21:24.152" v="1001" actId="20577"/>
          <ac:spMkLst>
            <pc:docMk/>
            <pc:sldMk cId="2032374016" sldId="256"/>
            <ac:spMk id="2" creationId="{4DDBA414-A5D8-42CE-90A8-3440275E8880}"/>
          </ac:spMkLst>
        </pc:spChg>
      </pc:sldChg>
      <pc:sldChg chg="addSp delSp modSp mod">
        <pc:chgData name="Michael Kuniega" userId="999f7fd1-0dc3-4cba-81fd-6a42a8d75a98" providerId="ADAL" clId="{F885BFA9-5F05-4961-9868-D333FDCB07C5}" dt="2024-08-08T00:45:17.141" v="271" actId="14100"/>
        <pc:sldMkLst>
          <pc:docMk/>
          <pc:sldMk cId="1949714147" sldId="293"/>
        </pc:sldMkLst>
        <pc:spChg chg="mod">
          <ac:chgData name="Michael Kuniega" userId="999f7fd1-0dc3-4cba-81fd-6a42a8d75a98" providerId="ADAL" clId="{F885BFA9-5F05-4961-9868-D333FDCB07C5}" dt="2024-08-08T00:45:17.141" v="271" actId="14100"/>
          <ac:spMkLst>
            <pc:docMk/>
            <pc:sldMk cId="1949714147" sldId="293"/>
            <ac:spMk id="2" creationId="{8E01C59E-0269-4562-98A3-84F58A21461D}"/>
          </ac:spMkLst>
        </pc:spChg>
        <pc:spChg chg="add mod">
          <ac:chgData name="Michael Kuniega" userId="999f7fd1-0dc3-4cba-81fd-6a42a8d75a98" providerId="ADAL" clId="{F885BFA9-5F05-4961-9868-D333FDCB07C5}" dt="2024-08-08T00:38:39.447" v="68" actId="1076"/>
          <ac:spMkLst>
            <pc:docMk/>
            <pc:sldMk cId="1949714147" sldId="293"/>
            <ac:spMk id="3" creationId="{65FA4B0C-C222-295B-49D3-D73850AC4ECC}"/>
          </ac:spMkLst>
        </pc:spChg>
        <pc:spChg chg="add mod">
          <ac:chgData name="Michael Kuniega" userId="999f7fd1-0dc3-4cba-81fd-6a42a8d75a98" providerId="ADAL" clId="{F885BFA9-5F05-4961-9868-D333FDCB07C5}" dt="2024-08-08T00:45:06.405" v="267" actId="1076"/>
          <ac:spMkLst>
            <pc:docMk/>
            <pc:sldMk cId="1949714147" sldId="293"/>
            <ac:spMk id="4" creationId="{22BDB897-61AD-3714-513A-44FE6CB2D5C9}"/>
          </ac:spMkLst>
        </pc:spChg>
        <pc:spChg chg="add mod">
          <ac:chgData name="Michael Kuniega" userId="999f7fd1-0dc3-4cba-81fd-6a42a8d75a98" providerId="ADAL" clId="{F885BFA9-5F05-4961-9868-D333FDCB07C5}" dt="2024-08-08T00:45:06.405" v="267" actId="1076"/>
          <ac:spMkLst>
            <pc:docMk/>
            <pc:sldMk cId="1949714147" sldId="293"/>
            <ac:spMk id="5" creationId="{0F28A517-E5BB-70F6-F9A3-1276B32B1AF7}"/>
          </ac:spMkLst>
        </pc:spChg>
        <pc:spChg chg="add mod">
          <ac:chgData name="Michael Kuniega" userId="999f7fd1-0dc3-4cba-81fd-6a42a8d75a98" providerId="ADAL" clId="{F885BFA9-5F05-4961-9868-D333FDCB07C5}" dt="2024-08-08T00:40:40.430" v="137" actId="1076"/>
          <ac:spMkLst>
            <pc:docMk/>
            <pc:sldMk cId="1949714147" sldId="293"/>
            <ac:spMk id="8" creationId="{AF566F6D-D87D-C399-553B-23C004A90850}"/>
          </ac:spMkLst>
        </pc:spChg>
        <pc:spChg chg="add mod">
          <ac:chgData name="Michael Kuniega" userId="999f7fd1-0dc3-4cba-81fd-6a42a8d75a98" providerId="ADAL" clId="{F885BFA9-5F05-4961-9868-D333FDCB07C5}" dt="2024-08-08T00:44:54.254" v="266" actId="1076"/>
          <ac:spMkLst>
            <pc:docMk/>
            <pc:sldMk cId="1949714147" sldId="293"/>
            <ac:spMk id="10" creationId="{FE9F235B-4154-27B0-407F-EFF01A16C019}"/>
          </ac:spMkLst>
        </pc:spChg>
        <pc:spChg chg="del">
          <ac:chgData name="Michael Kuniega" userId="999f7fd1-0dc3-4cba-81fd-6a42a8d75a98" providerId="ADAL" clId="{F885BFA9-5F05-4961-9868-D333FDCB07C5}" dt="2024-08-08T00:36:38.313" v="38" actId="478"/>
          <ac:spMkLst>
            <pc:docMk/>
            <pc:sldMk cId="1949714147" sldId="293"/>
            <ac:spMk id="11" creationId="{7B6C4D63-8E8E-F7E6-40C4-D17ED21A557E}"/>
          </ac:spMkLst>
        </pc:spChg>
        <pc:spChg chg="del">
          <ac:chgData name="Michael Kuniega" userId="999f7fd1-0dc3-4cba-81fd-6a42a8d75a98" providerId="ADAL" clId="{F885BFA9-5F05-4961-9868-D333FDCB07C5}" dt="2024-08-08T00:36:38.313" v="38" actId="478"/>
          <ac:spMkLst>
            <pc:docMk/>
            <pc:sldMk cId="1949714147" sldId="293"/>
            <ac:spMk id="12" creationId="{270F58DF-2F49-B7FD-D48A-9F7245D6901E}"/>
          </ac:spMkLst>
        </pc:spChg>
        <pc:spChg chg="del">
          <ac:chgData name="Michael Kuniega" userId="999f7fd1-0dc3-4cba-81fd-6a42a8d75a98" providerId="ADAL" clId="{F885BFA9-5F05-4961-9868-D333FDCB07C5}" dt="2024-08-08T00:36:38.313" v="38" actId="478"/>
          <ac:spMkLst>
            <pc:docMk/>
            <pc:sldMk cId="1949714147" sldId="293"/>
            <ac:spMk id="13" creationId="{2804E549-98DD-B906-87EA-C644FBE325C2}"/>
          </ac:spMkLst>
        </pc:spChg>
        <pc:spChg chg="del">
          <ac:chgData name="Michael Kuniega" userId="999f7fd1-0dc3-4cba-81fd-6a42a8d75a98" providerId="ADAL" clId="{F885BFA9-5F05-4961-9868-D333FDCB07C5}" dt="2024-08-08T00:36:38.313" v="38" actId="478"/>
          <ac:spMkLst>
            <pc:docMk/>
            <pc:sldMk cId="1949714147" sldId="293"/>
            <ac:spMk id="16" creationId="{C0F24067-22B2-9FF9-39BA-8E4C21DC7851}"/>
          </ac:spMkLst>
        </pc:spChg>
        <pc:spChg chg="del">
          <ac:chgData name="Michael Kuniega" userId="999f7fd1-0dc3-4cba-81fd-6a42a8d75a98" providerId="ADAL" clId="{F885BFA9-5F05-4961-9868-D333FDCB07C5}" dt="2024-08-08T00:37:14.294" v="55" actId="478"/>
          <ac:spMkLst>
            <pc:docMk/>
            <pc:sldMk cId="1949714147" sldId="293"/>
            <ac:spMk id="18" creationId="{F35D53C6-5757-2C2B-9BBF-79A0B80A3902}"/>
          </ac:spMkLst>
        </pc:spChg>
        <pc:picChg chg="del">
          <ac:chgData name="Michael Kuniega" userId="999f7fd1-0dc3-4cba-81fd-6a42a8d75a98" providerId="ADAL" clId="{F885BFA9-5F05-4961-9868-D333FDCB07C5}" dt="2024-08-08T00:36:38.313" v="38" actId="478"/>
          <ac:picMkLst>
            <pc:docMk/>
            <pc:sldMk cId="1949714147" sldId="293"/>
            <ac:picMk id="7" creationId="{DC26D96A-53E9-5A0F-BD29-87E70581F797}"/>
          </ac:picMkLst>
        </pc:picChg>
      </pc:sldChg>
      <pc:sldChg chg="addSp delSp modSp add del mod">
        <pc:chgData name="Michael Kuniega" userId="999f7fd1-0dc3-4cba-81fd-6a42a8d75a98" providerId="ADAL" clId="{F885BFA9-5F05-4961-9868-D333FDCB07C5}" dt="2024-08-08T00:47:42.814" v="364" actId="1076"/>
        <pc:sldMkLst>
          <pc:docMk/>
          <pc:sldMk cId="2041959665" sldId="303"/>
        </pc:sldMkLst>
        <pc:spChg chg="del">
          <ac:chgData name="Michael Kuniega" userId="999f7fd1-0dc3-4cba-81fd-6a42a8d75a98" providerId="ADAL" clId="{F885BFA9-5F05-4961-9868-D333FDCB07C5}" dt="2024-08-08T00:46:01.447" v="318" actId="478"/>
          <ac:spMkLst>
            <pc:docMk/>
            <pc:sldMk cId="2041959665" sldId="303"/>
            <ac:spMk id="3" creationId="{DA1E3DC7-BDB2-C540-6CC6-211D65BAD15A}"/>
          </ac:spMkLst>
        </pc:spChg>
        <pc:spChg chg="add mod">
          <ac:chgData name="Michael Kuniega" userId="999f7fd1-0dc3-4cba-81fd-6a42a8d75a98" providerId="ADAL" clId="{F885BFA9-5F05-4961-9868-D333FDCB07C5}" dt="2024-08-08T00:46:42.911" v="342" actId="1076"/>
          <ac:spMkLst>
            <pc:docMk/>
            <pc:sldMk cId="2041959665" sldId="303"/>
            <ac:spMk id="4" creationId="{7E9865F2-429C-C1F4-0D09-11D3AAFC642C}"/>
          </ac:spMkLst>
        </pc:spChg>
        <pc:spChg chg="add del mod">
          <ac:chgData name="Michael Kuniega" userId="999f7fd1-0dc3-4cba-81fd-6a42a8d75a98" providerId="ADAL" clId="{F885BFA9-5F05-4961-9868-D333FDCB07C5}" dt="2024-08-08T00:46:49.799" v="344" actId="478"/>
          <ac:spMkLst>
            <pc:docMk/>
            <pc:sldMk cId="2041959665" sldId="303"/>
            <ac:spMk id="5" creationId="{4CFC5471-9FA8-BF62-837E-6C326CEC38DD}"/>
          </ac:spMkLst>
        </pc:spChg>
        <pc:spChg chg="add mod">
          <ac:chgData name="Michael Kuniega" userId="999f7fd1-0dc3-4cba-81fd-6a42a8d75a98" providerId="ADAL" clId="{F885BFA9-5F05-4961-9868-D333FDCB07C5}" dt="2024-08-08T00:46:56.921" v="346" actId="1076"/>
          <ac:spMkLst>
            <pc:docMk/>
            <pc:sldMk cId="2041959665" sldId="303"/>
            <ac:spMk id="9" creationId="{43259854-F9A3-F5DA-7E20-EABF0AADDE3E}"/>
          </ac:spMkLst>
        </pc:spChg>
        <pc:spChg chg="add mod">
          <ac:chgData name="Michael Kuniega" userId="999f7fd1-0dc3-4cba-81fd-6a42a8d75a98" providerId="ADAL" clId="{F885BFA9-5F05-4961-9868-D333FDCB07C5}" dt="2024-08-08T00:47:31.631" v="358" actId="1076"/>
          <ac:spMkLst>
            <pc:docMk/>
            <pc:sldMk cId="2041959665" sldId="303"/>
            <ac:spMk id="10" creationId="{EE51BA53-8BB1-116E-5C80-EAA0F93F85D0}"/>
          </ac:spMkLst>
        </pc:spChg>
        <pc:spChg chg="add mod">
          <ac:chgData name="Michael Kuniega" userId="999f7fd1-0dc3-4cba-81fd-6a42a8d75a98" providerId="ADAL" clId="{F885BFA9-5F05-4961-9868-D333FDCB07C5}" dt="2024-08-08T00:47:42.814" v="364" actId="1076"/>
          <ac:spMkLst>
            <pc:docMk/>
            <pc:sldMk cId="2041959665" sldId="303"/>
            <ac:spMk id="11" creationId="{631B2F8B-064F-77BF-1B57-A19E0D6FC9FC}"/>
          </ac:spMkLst>
        </pc:spChg>
        <pc:spChg chg="mod">
          <ac:chgData name="Michael Kuniega" userId="999f7fd1-0dc3-4cba-81fd-6a42a8d75a98" providerId="ADAL" clId="{F885BFA9-5F05-4961-9868-D333FDCB07C5}" dt="2024-08-08T00:45:57.318" v="317" actId="20577"/>
          <ac:spMkLst>
            <pc:docMk/>
            <pc:sldMk cId="2041959665" sldId="303"/>
            <ac:spMk id="49198" creationId="{F8A38A27-7FE8-4537-B6BB-0A1D1A450E16}"/>
          </ac:spMkLst>
        </pc:spChg>
        <pc:cxnChg chg="add mod">
          <ac:chgData name="Michael Kuniega" userId="999f7fd1-0dc3-4cba-81fd-6a42a8d75a98" providerId="ADAL" clId="{F885BFA9-5F05-4961-9868-D333FDCB07C5}" dt="2024-08-08T00:46:32.006" v="339" actId="1038"/>
          <ac:cxnSpMkLst>
            <pc:docMk/>
            <pc:sldMk cId="2041959665" sldId="303"/>
            <ac:cxnSpMk id="6" creationId="{AEAD8828-6A19-B847-E380-1FD65AFA6A15}"/>
          </ac:cxnSpMkLst>
        </pc:cxnChg>
      </pc:sldChg>
      <pc:sldChg chg="del">
        <pc:chgData name="Michael Kuniega" userId="999f7fd1-0dc3-4cba-81fd-6a42a8d75a98" providerId="ADAL" clId="{F885BFA9-5F05-4961-9868-D333FDCB07C5}" dt="2024-08-08T01:03:32.560" v="615" actId="47"/>
        <pc:sldMkLst>
          <pc:docMk/>
          <pc:sldMk cId="2683736847" sldId="304"/>
        </pc:sldMkLst>
      </pc:sldChg>
      <pc:sldChg chg="del">
        <pc:chgData name="Michael Kuniega" userId="999f7fd1-0dc3-4cba-81fd-6a42a8d75a98" providerId="ADAL" clId="{F885BFA9-5F05-4961-9868-D333FDCB07C5}" dt="2024-08-08T01:03:33.208" v="616" actId="47"/>
        <pc:sldMkLst>
          <pc:docMk/>
          <pc:sldMk cId="1941653292" sldId="305"/>
        </pc:sldMkLst>
      </pc:sldChg>
      <pc:sldChg chg="del">
        <pc:chgData name="Michael Kuniega" userId="999f7fd1-0dc3-4cba-81fd-6a42a8d75a98" providerId="ADAL" clId="{F885BFA9-5F05-4961-9868-D333FDCB07C5}" dt="2024-08-08T01:03:33.841" v="617" actId="47"/>
        <pc:sldMkLst>
          <pc:docMk/>
          <pc:sldMk cId="2257079414" sldId="306"/>
        </pc:sldMkLst>
      </pc:sldChg>
      <pc:sldChg chg="del">
        <pc:chgData name="Michael Kuniega" userId="999f7fd1-0dc3-4cba-81fd-6a42a8d75a98" providerId="ADAL" clId="{F885BFA9-5F05-4961-9868-D333FDCB07C5}" dt="2024-08-08T01:03:34.584" v="618" actId="47"/>
        <pc:sldMkLst>
          <pc:docMk/>
          <pc:sldMk cId="2401418626" sldId="307"/>
        </pc:sldMkLst>
      </pc:sldChg>
      <pc:sldChg chg="del">
        <pc:chgData name="Michael Kuniega" userId="999f7fd1-0dc3-4cba-81fd-6a42a8d75a98" providerId="ADAL" clId="{F885BFA9-5F05-4961-9868-D333FDCB07C5}" dt="2024-08-08T01:03:35.360" v="619" actId="47"/>
        <pc:sldMkLst>
          <pc:docMk/>
          <pc:sldMk cId="880775104" sldId="308"/>
        </pc:sldMkLst>
      </pc:sldChg>
      <pc:sldChg chg="del">
        <pc:chgData name="Michael Kuniega" userId="999f7fd1-0dc3-4cba-81fd-6a42a8d75a98" providerId="ADAL" clId="{F885BFA9-5F05-4961-9868-D333FDCB07C5}" dt="2024-08-08T01:03:36.734" v="621" actId="47"/>
        <pc:sldMkLst>
          <pc:docMk/>
          <pc:sldMk cId="1037434946" sldId="310"/>
        </pc:sldMkLst>
      </pc:sldChg>
      <pc:sldChg chg="del">
        <pc:chgData name="Michael Kuniega" userId="999f7fd1-0dc3-4cba-81fd-6a42a8d75a98" providerId="ADAL" clId="{F885BFA9-5F05-4961-9868-D333FDCB07C5}" dt="2024-08-08T01:03:36.007" v="620" actId="47"/>
        <pc:sldMkLst>
          <pc:docMk/>
          <pc:sldMk cId="545734708" sldId="311"/>
        </pc:sldMkLst>
      </pc:sldChg>
      <pc:sldChg chg="addSp modSp add mod">
        <pc:chgData name="Michael Kuniega" userId="999f7fd1-0dc3-4cba-81fd-6a42a8d75a98" providerId="ADAL" clId="{F885BFA9-5F05-4961-9868-D333FDCB07C5}" dt="2024-08-08T00:45:23.647" v="275" actId="14100"/>
        <pc:sldMkLst>
          <pc:docMk/>
          <pc:sldMk cId="3472989644" sldId="312"/>
        </pc:sldMkLst>
        <pc:spChg chg="mod">
          <ac:chgData name="Michael Kuniega" userId="999f7fd1-0dc3-4cba-81fd-6a42a8d75a98" providerId="ADAL" clId="{F885BFA9-5F05-4961-9868-D333FDCB07C5}" dt="2024-08-08T00:45:23.647" v="275" actId="14100"/>
          <ac:spMkLst>
            <pc:docMk/>
            <pc:sldMk cId="3472989644" sldId="312"/>
            <ac:spMk id="2" creationId="{8E01C59E-0269-4562-98A3-84F58A21461D}"/>
          </ac:spMkLst>
        </pc:spChg>
        <pc:spChg chg="mod">
          <ac:chgData name="Michael Kuniega" userId="999f7fd1-0dc3-4cba-81fd-6a42a8d75a98" providerId="ADAL" clId="{F885BFA9-5F05-4961-9868-D333FDCB07C5}" dt="2024-08-08T00:42:15.290" v="174" actId="1076"/>
          <ac:spMkLst>
            <pc:docMk/>
            <pc:sldMk cId="3472989644" sldId="312"/>
            <ac:spMk id="3" creationId="{65FA4B0C-C222-295B-49D3-D73850AC4ECC}"/>
          </ac:spMkLst>
        </pc:spChg>
        <pc:spChg chg="mod">
          <ac:chgData name="Michael Kuniega" userId="999f7fd1-0dc3-4cba-81fd-6a42a8d75a98" providerId="ADAL" clId="{F885BFA9-5F05-4961-9868-D333FDCB07C5}" dt="2024-08-08T00:42:51.104" v="178" actId="16959"/>
          <ac:spMkLst>
            <pc:docMk/>
            <pc:sldMk cId="3472989644" sldId="312"/>
            <ac:spMk id="4" creationId="{22BDB897-61AD-3714-513A-44FE6CB2D5C9}"/>
          </ac:spMkLst>
        </pc:spChg>
        <pc:spChg chg="mod">
          <ac:chgData name="Michael Kuniega" userId="999f7fd1-0dc3-4cba-81fd-6a42a8d75a98" providerId="ADAL" clId="{F885BFA9-5F05-4961-9868-D333FDCB07C5}" dt="2024-08-08T00:42:59.671" v="179" actId="1076"/>
          <ac:spMkLst>
            <pc:docMk/>
            <pc:sldMk cId="3472989644" sldId="312"/>
            <ac:spMk id="5" creationId="{0F28A517-E5BB-70F6-F9A3-1276B32B1AF7}"/>
          </ac:spMkLst>
        </pc:spChg>
        <pc:spChg chg="add mod">
          <ac:chgData name="Michael Kuniega" userId="999f7fd1-0dc3-4cba-81fd-6a42a8d75a98" providerId="ADAL" clId="{F885BFA9-5F05-4961-9868-D333FDCB07C5}" dt="2024-08-08T00:42:21.182" v="175" actId="1076"/>
          <ac:spMkLst>
            <pc:docMk/>
            <pc:sldMk cId="3472989644" sldId="312"/>
            <ac:spMk id="6" creationId="{31093155-AB73-677B-0B02-F9CFF591754E}"/>
          </ac:spMkLst>
        </pc:spChg>
        <pc:spChg chg="add mod">
          <ac:chgData name="Michael Kuniega" userId="999f7fd1-0dc3-4cba-81fd-6a42a8d75a98" providerId="ADAL" clId="{F885BFA9-5F05-4961-9868-D333FDCB07C5}" dt="2024-08-08T00:43:38.318" v="207" actId="1076"/>
          <ac:spMkLst>
            <pc:docMk/>
            <pc:sldMk cId="3472989644" sldId="312"/>
            <ac:spMk id="7" creationId="{35778B49-55FE-B659-5F1F-0495DA8158BF}"/>
          </ac:spMkLst>
        </pc:spChg>
        <pc:spChg chg="mod">
          <ac:chgData name="Michael Kuniega" userId="999f7fd1-0dc3-4cba-81fd-6a42a8d75a98" providerId="ADAL" clId="{F885BFA9-5F05-4961-9868-D333FDCB07C5}" dt="2024-08-08T00:42:28.014" v="176" actId="1076"/>
          <ac:spMkLst>
            <pc:docMk/>
            <pc:sldMk cId="3472989644" sldId="312"/>
            <ac:spMk id="8" creationId="{AF566F6D-D87D-C399-553B-23C004A90850}"/>
          </ac:spMkLst>
        </pc:spChg>
      </pc:sldChg>
      <pc:sldChg chg="addSp delSp modSp add mod">
        <pc:chgData name="Michael Kuniega" userId="999f7fd1-0dc3-4cba-81fd-6a42a8d75a98" providerId="ADAL" clId="{F885BFA9-5F05-4961-9868-D333FDCB07C5}" dt="2024-08-08T00:49:38.160" v="405"/>
        <pc:sldMkLst>
          <pc:docMk/>
          <pc:sldMk cId="372901617" sldId="313"/>
        </pc:sldMkLst>
        <pc:spChg chg="add mod">
          <ac:chgData name="Michael Kuniega" userId="999f7fd1-0dc3-4cba-81fd-6a42a8d75a98" providerId="ADAL" clId="{F885BFA9-5F05-4961-9868-D333FDCB07C5}" dt="2024-08-08T00:48:14.391" v="380" actId="14100"/>
          <ac:spMkLst>
            <pc:docMk/>
            <pc:sldMk cId="372901617" sldId="313"/>
            <ac:spMk id="3" creationId="{5CBEAE0B-960C-BCDA-6304-E0AB08C8859A}"/>
          </ac:spMkLst>
        </pc:spChg>
        <pc:spChg chg="del">
          <ac:chgData name="Michael Kuniega" userId="999f7fd1-0dc3-4cba-81fd-6a42a8d75a98" providerId="ADAL" clId="{F885BFA9-5F05-4961-9868-D333FDCB07C5}" dt="2024-08-08T00:48:02.306" v="377" actId="478"/>
          <ac:spMkLst>
            <pc:docMk/>
            <pc:sldMk cId="372901617" sldId="313"/>
            <ac:spMk id="4" creationId="{7E9865F2-429C-C1F4-0D09-11D3AAFC642C}"/>
          </ac:spMkLst>
        </pc:spChg>
        <pc:spChg chg="add mod">
          <ac:chgData name="Michael Kuniega" userId="999f7fd1-0dc3-4cba-81fd-6a42a8d75a98" providerId="ADAL" clId="{F885BFA9-5F05-4961-9868-D333FDCB07C5}" dt="2024-08-08T00:48:26.770" v="383" actId="1076"/>
          <ac:spMkLst>
            <pc:docMk/>
            <pc:sldMk cId="372901617" sldId="313"/>
            <ac:spMk id="5" creationId="{A14B5896-7B86-2200-6898-032CABCA0317}"/>
          </ac:spMkLst>
        </pc:spChg>
        <pc:spChg chg="add mod">
          <ac:chgData name="Michael Kuniega" userId="999f7fd1-0dc3-4cba-81fd-6a42a8d75a98" providerId="ADAL" clId="{F885BFA9-5F05-4961-9868-D333FDCB07C5}" dt="2024-08-08T00:49:32.028" v="404" actId="20577"/>
          <ac:spMkLst>
            <pc:docMk/>
            <pc:sldMk cId="372901617" sldId="313"/>
            <ac:spMk id="7" creationId="{23E91F99-B96A-68DA-0A48-AC21C3C7661A}"/>
          </ac:spMkLst>
        </pc:spChg>
        <pc:spChg chg="add mod">
          <ac:chgData name="Michael Kuniega" userId="999f7fd1-0dc3-4cba-81fd-6a42a8d75a98" providerId="ADAL" clId="{F885BFA9-5F05-4961-9868-D333FDCB07C5}" dt="2024-08-08T00:49:25.301" v="402" actId="20577"/>
          <ac:spMkLst>
            <pc:docMk/>
            <pc:sldMk cId="372901617" sldId="313"/>
            <ac:spMk id="8" creationId="{2D57CD22-1C37-DDF9-3E7D-A0A4B6D588FC}"/>
          </ac:spMkLst>
        </pc:spChg>
        <pc:spChg chg="del">
          <ac:chgData name="Michael Kuniega" userId="999f7fd1-0dc3-4cba-81fd-6a42a8d75a98" providerId="ADAL" clId="{F885BFA9-5F05-4961-9868-D333FDCB07C5}" dt="2024-08-08T00:48:04.143" v="378" actId="478"/>
          <ac:spMkLst>
            <pc:docMk/>
            <pc:sldMk cId="372901617" sldId="313"/>
            <ac:spMk id="9" creationId="{43259854-F9A3-F5DA-7E20-EABF0AADDE3E}"/>
          </ac:spMkLst>
        </pc:spChg>
        <pc:spChg chg="mod">
          <ac:chgData name="Michael Kuniega" userId="999f7fd1-0dc3-4cba-81fd-6a42a8d75a98" providerId="ADAL" clId="{F885BFA9-5F05-4961-9868-D333FDCB07C5}" dt="2024-08-08T00:49:20.525" v="401" actId="20577"/>
          <ac:spMkLst>
            <pc:docMk/>
            <pc:sldMk cId="372901617" sldId="313"/>
            <ac:spMk id="10" creationId="{EE51BA53-8BB1-116E-5C80-EAA0F93F85D0}"/>
          </ac:spMkLst>
        </pc:spChg>
        <pc:spChg chg="mod">
          <ac:chgData name="Michael Kuniega" userId="999f7fd1-0dc3-4cba-81fd-6a42a8d75a98" providerId="ADAL" clId="{F885BFA9-5F05-4961-9868-D333FDCB07C5}" dt="2024-08-08T00:49:28.779" v="403" actId="20577"/>
          <ac:spMkLst>
            <pc:docMk/>
            <pc:sldMk cId="372901617" sldId="313"/>
            <ac:spMk id="11" creationId="{631B2F8B-064F-77BF-1B57-A19E0D6FC9FC}"/>
          </ac:spMkLst>
        </pc:spChg>
        <pc:spChg chg="add mod">
          <ac:chgData name="Michael Kuniega" userId="999f7fd1-0dc3-4cba-81fd-6a42a8d75a98" providerId="ADAL" clId="{F885BFA9-5F05-4961-9868-D333FDCB07C5}" dt="2024-08-08T00:49:38.160" v="405"/>
          <ac:spMkLst>
            <pc:docMk/>
            <pc:sldMk cId="372901617" sldId="313"/>
            <ac:spMk id="12" creationId="{7344B0D4-2815-CE91-2439-BED1027C6912}"/>
          </ac:spMkLst>
        </pc:spChg>
        <pc:spChg chg="mod">
          <ac:chgData name="Michael Kuniega" userId="999f7fd1-0dc3-4cba-81fd-6a42a8d75a98" providerId="ADAL" clId="{F885BFA9-5F05-4961-9868-D333FDCB07C5}" dt="2024-08-08T00:47:54.610" v="367" actId="20577"/>
          <ac:spMkLst>
            <pc:docMk/>
            <pc:sldMk cId="372901617" sldId="313"/>
            <ac:spMk id="49154" creationId="{00000000-0000-0000-0000-000000000000}"/>
          </ac:spMkLst>
        </pc:spChg>
        <pc:spChg chg="mod">
          <ac:chgData name="Michael Kuniega" userId="999f7fd1-0dc3-4cba-81fd-6a42a8d75a98" providerId="ADAL" clId="{F885BFA9-5F05-4961-9868-D333FDCB07C5}" dt="2024-08-08T00:47:59.887" v="376" actId="20577"/>
          <ac:spMkLst>
            <pc:docMk/>
            <pc:sldMk cId="372901617" sldId="313"/>
            <ac:spMk id="49198" creationId="{F8A38A27-7FE8-4537-B6BB-0A1D1A450E16}"/>
          </ac:spMkLst>
        </pc:spChg>
      </pc:sldChg>
      <pc:sldChg chg="addSp delSp modSp add mod">
        <pc:chgData name="Michael Kuniega" userId="999f7fd1-0dc3-4cba-81fd-6a42a8d75a98" providerId="ADAL" clId="{F885BFA9-5F05-4961-9868-D333FDCB07C5}" dt="2024-08-08T00:55:34.982" v="570" actId="1076"/>
        <pc:sldMkLst>
          <pc:docMk/>
          <pc:sldMk cId="408661770" sldId="314"/>
        </pc:sldMkLst>
        <pc:spChg chg="mod">
          <ac:chgData name="Michael Kuniega" userId="999f7fd1-0dc3-4cba-81fd-6a42a8d75a98" providerId="ADAL" clId="{F885BFA9-5F05-4961-9868-D333FDCB07C5}" dt="2024-08-08T00:49:52.219" v="414" actId="20577"/>
          <ac:spMkLst>
            <pc:docMk/>
            <pc:sldMk cId="408661770" sldId="314"/>
            <ac:spMk id="2" creationId="{8E01C59E-0269-4562-98A3-84F58A21461D}"/>
          </ac:spMkLst>
        </pc:spChg>
        <pc:spChg chg="del">
          <ac:chgData name="Michael Kuniega" userId="999f7fd1-0dc3-4cba-81fd-6a42a8d75a98" providerId="ADAL" clId="{F885BFA9-5F05-4961-9868-D333FDCB07C5}" dt="2024-08-08T00:52:10.616" v="524" actId="478"/>
          <ac:spMkLst>
            <pc:docMk/>
            <pc:sldMk cId="408661770" sldId="314"/>
            <ac:spMk id="3" creationId="{65FA4B0C-C222-295B-49D3-D73850AC4ECC}"/>
          </ac:spMkLst>
        </pc:spChg>
        <pc:spChg chg="mod">
          <ac:chgData name="Michael Kuniega" userId="999f7fd1-0dc3-4cba-81fd-6a42a8d75a98" providerId="ADAL" clId="{F885BFA9-5F05-4961-9868-D333FDCB07C5}" dt="2024-08-08T00:51:59.270" v="522" actId="1076"/>
          <ac:spMkLst>
            <pc:docMk/>
            <pc:sldMk cId="408661770" sldId="314"/>
            <ac:spMk id="4" creationId="{22BDB897-61AD-3714-513A-44FE6CB2D5C9}"/>
          </ac:spMkLst>
        </pc:spChg>
        <pc:spChg chg="mod">
          <ac:chgData name="Michael Kuniega" userId="999f7fd1-0dc3-4cba-81fd-6a42a8d75a98" providerId="ADAL" clId="{F885BFA9-5F05-4961-9868-D333FDCB07C5}" dt="2024-08-08T00:51:53.829" v="521" actId="1076"/>
          <ac:spMkLst>
            <pc:docMk/>
            <pc:sldMk cId="408661770" sldId="314"/>
            <ac:spMk id="5" creationId="{0F28A517-E5BB-70F6-F9A3-1276B32B1AF7}"/>
          </ac:spMkLst>
        </pc:spChg>
        <pc:spChg chg="del">
          <ac:chgData name="Michael Kuniega" userId="999f7fd1-0dc3-4cba-81fd-6a42a8d75a98" providerId="ADAL" clId="{F885BFA9-5F05-4961-9868-D333FDCB07C5}" dt="2024-08-08T00:52:10.616" v="524" actId="478"/>
          <ac:spMkLst>
            <pc:docMk/>
            <pc:sldMk cId="408661770" sldId="314"/>
            <ac:spMk id="6" creationId="{31093155-AB73-677B-0B02-F9CFF591754E}"/>
          </ac:spMkLst>
        </pc:spChg>
        <pc:spChg chg="mod">
          <ac:chgData name="Michael Kuniega" userId="999f7fd1-0dc3-4cba-81fd-6a42a8d75a98" providerId="ADAL" clId="{F885BFA9-5F05-4961-9868-D333FDCB07C5}" dt="2024-08-08T00:52:05.596" v="523" actId="1076"/>
          <ac:spMkLst>
            <pc:docMk/>
            <pc:sldMk cId="408661770" sldId="314"/>
            <ac:spMk id="7" creationId="{35778B49-55FE-B659-5F1F-0495DA8158BF}"/>
          </ac:spMkLst>
        </pc:spChg>
        <pc:spChg chg="mod ord">
          <ac:chgData name="Michael Kuniega" userId="999f7fd1-0dc3-4cba-81fd-6a42a8d75a98" providerId="ADAL" clId="{F885BFA9-5F05-4961-9868-D333FDCB07C5}" dt="2024-08-08T00:55:34.982" v="570" actId="1076"/>
          <ac:spMkLst>
            <pc:docMk/>
            <pc:sldMk cId="408661770" sldId="314"/>
            <ac:spMk id="8" creationId="{AF566F6D-D87D-C399-553B-23C004A90850}"/>
          </ac:spMkLst>
        </pc:spChg>
        <pc:spChg chg="add mod">
          <ac:chgData name="Michael Kuniega" userId="999f7fd1-0dc3-4cba-81fd-6a42a8d75a98" providerId="ADAL" clId="{F885BFA9-5F05-4961-9868-D333FDCB07C5}" dt="2024-08-08T00:52:58.131" v="532" actId="1076"/>
          <ac:spMkLst>
            <pc:docMk/>
            <pc:sldMk cId="408661770" sldId="314"/>
            <ac:spMk id="9" creationId="{C0D4FE12-8052-B771-F653-56D1C111C576}"/>
          </ac:spMkLst>
        </pc:spChg>
        <pc:spChg chg="add mod">
          <ac:chgData name="Michael Kuniega" userId="999f7fd1-0dc3-4cba-81fd-6a42a8d75a98" providerId="ADAL" clId="{F885BFA9-5F05-4961-9868-D333FDCB07C5}" dt="2024-08-08T00:53:49.610" v="546" actId="1076"/>
          <ac:spMkLst>
            <pc:docMk/>
            <pc:sldMk cId="408661770" sldId="314"/>
            <ac:spMk id="10" creationId="{F3A939A7-1462-FC6B-FEA1-D4BF16D7B726}"/>
          </ac:spMkLst>
        </pc:spChg>
        <pc:spChg chg="add mod">
          <ac:chgData name="Michael Kuniega" userId="999f7fd1-0dc3-4cba-81fd-6a42a8d75a98" providerId="ADAL" clId="{F885BFA9-5F05-4961-9868-D333FDCB07C5}" dt="2024-08-08T00:53:43.643" v="545" actId="1076"/>
          <ac:spMkLst>
            <pc:docMk/>
            <pc:sldMk cId="408661770" sldId="314"/>
            <ac:spMk id="11" creationId="{9EE1A0A1-AB1B-4636-187A-99EC2F4F1241}"/>
          </ac:spMkLst>
        </pc:spChg>
        <pc:spChg chg="add mod">
          <ac:chgData name="Michael Kuniega" userId="999f7fd1-0dc3-4cba-81fd-6a42a8d75a98" providerId="ADAL" clId="{F885BFA9-5F05-4961-9868-D333FDCB07C5}" dt="2024-08-08T00:54:31.703" v="553" actId="1076"/>
          <ac:spMkLst>
            <pc:docMk/>
            <pc:sldMk cId="408661770" sldId="314"/>
            <ac:spMk id="15" creationId="{FD1CBEB6-B4A1-B460-8CB6-32779465C92E}"/>
          </ac:spMkLst>
        </pc:spChg>
        <pc:cxnChg chg="add mod">
          <ac:chgData name="Michael Kuniega" userId="999f7fd1-0dc3-4cba-81fd-6a42a8d75a98" providerId="ADAL" clId="{F885BFA9-5F05-4961-9868-D333FDCB07C5}" dt="2024-08-08T00:53:35.445" v="544" actId="1582"/>
          <ac:cxnSpMkLst>
            <pc:docMk/>
            <pc:sldMk cId="408661770" sldId="314"/>
            <ac:cxnSpMk id="13" creationId="{AC4CB1BD-D2AA-B37A-66FB-B004DD4CB761}"/>
          </ac:cxnSpMkLst>
        </pc:cxnChg>
        <pc:cxnChg chg="add mod">
          <ac:chgData name="Michael Kuniega" userId="999f7fd1-0dc3-4cba-81fd-6a42a8d75a98" providerId="ADAL" clId="{F885BFA9-5F05-4961-9868-D333FDCB07C5}" dt="2024-08-08T00:55:04.501" v="565" actId="14100"/>
          <ac:cxnSpMkLst>
            <pc:docMk/>
            <pc:sldMk cId="408661770" sldId="314"/>
            <ac:cxnSpMk id="14" creationId="{98534825-A297-54EF-8BE8-1663ABA0B5B3}"/>
          </ac:cxnSpMkLst>
        </pc:cxnChg>
      </pc:sldChg>
      <pc:sldChg chg="addSp delSp modSp add mod">
        <pc:chgData name="Michael Kuniega" userId="999f7fd1-0dc3-4cba-81fd-6a42a8d75a98" providerId="ADAL" clId="{F885BFA9-5F05-4961-9868-D333FDCB07C5}" dt="2024-08-08T01:02:47.963" v="614" actId="20577"/>
        <pc:sldMkLst>
          <pc:docMk/>
          <pc:sldMk cId="788716626" sldId="315"/>
        </pc:sldMkLst>
        <pc:spChg chg="del">
          <ac:chgData name="Michael Kuniega" userId="999f7fd1-0dc3-4cba-81fd-6a42a8d75a98" providerId="ADAL" clId="{F885BFA9-5F05-4961-9868-D333FDCB07C5}" dt="2024-08-08T01:01:24.257" v="595" actId="478"/>
          <ac:spMkLst>
            <pc:docMk/>
            <pc:sldMk cId="788716626" sldId="315"/>
            <ac:spMk id="3" creationId="{5CBEAE0B-960C-BCDA-6304-E0AB08C8859A}"/>
          </ac:spMkLst>
        </pc:spChg>
        <pc:spChg chg="add mod">
          <ac:chgData name="Michael Kuniega" userId="999f7fd1-0dc3-4cba-81fd-6a42a8d75a98" providerId="ADAL" clId="{F885BFA9-5F05-4961-9868-D333FDCB07C5}" dt="2024-08-08T01:02:15.883" v="607" actId="1076"/>
          <ac:spMkLst>
            <pc:docMk/>
            <pc:sldMk cId="788716626" sldId="315"/>
            <ac:spMk id="4" creationId="{B4DF6100-B936-2627-0CCB-9EFAEA293C00}"/>
          </ac:spMkLst>
        </pc:spChg>
        <pc:spChg chg="del">
          <ac:chgData name="Michael Kuniega" userId="999f7fd1-0dc3-4cba-81fd-6a42a8d75a98" providerId="ADAL" clId="{F885BFA9-5F05-4961-9868-D333FDCB07C5}" dt="2024-08-08T01:01:28.778" v="597" actId="478"/>
          <ac:spMkLst>
            <pc:docMk/>
            <pc:sldMk cId="788716626" sldId="315"/>
            <ac:spMk id="5" creationId="{A14B5896-7B86-2200-6898-032CABCA0317}"/>
          </ac:spMkLst>
        </pc:spChg>
        <pc:spChg chg="del">
          <ac:chgData name="Michael Kuniega" userId="999f7fd1-0dc3-4cba-81fd-6a42a8d75a98" providerId="ADAL" clId="{F885BFA9-5F05-4961-9868-D333FDCB07C5}" dt="2024-08-08T01:01:31.960" v="598" actId="478"/>
          <ac:spMkLst>
            <pc:docMk/>
            <pc:sldMk cId="788716626" sldId="315"/>
            <ac:spMk id="7" creationId="{23E91F99-B96A-68DA-0A48-AC21C3C7661A}"/>
          </ac:spMkLst>
        </pc:spChg>
        <pc:spChg chg="del">
          <ac:chgData name="Michael Kuniega" userId="999f7fd1-0dc3-4cba-81fd-6a42a8d75a98" providerId="ADAL" clId="{F885BFA9-5F05-4961-9868-D333FDCB07C5}" dt="2024-08-08T01:01:26.462" v="596" actId="478"/>
          <ac:spMkLst>
            <pc:docMk/>
            <pc:sldMk cId="788716626" sldId="315"/>
            <ac:spMk id="8" creationId="{2D57CD22-1C37-DDF9-3E7D-A0A4B6D588FC}"/>
          </ac:spMkLst>
        </pc:spChg>
        <pc:spChg chg="add mod">
          <ac:chgData name="Michael Kuniega" userId="999f7fd1-0dc3-4cba-81fd-6a42a8d75a98" providerId="ADAL" clId="{F885BFA9-5F05-4961-9868-D333FDCB07C5}" dt="2024-08-08T01:02:26.444" v="610" actId="20577"/>
          <ac:spMkLst>
            <pc:docMk/>
            <pc:sldMk cId="788716626" sldId="315"/>
            <ac:spMk id="9" creationId="{C69BFC5E-8DF0-31B0-81FB-244AC9E38685}"/>
          </ac:spMkLst>
        </pc:spChg>
        <pc:spChg chg="del">
          <ac:chgData name="Michael Kuniega" userId="999f7fd1-0dc3-4cba-81fd-6a42a8d75a98" providerId="ADAL" clId="{F885BFA9-5F05-4961-9868-D333FDCB07C5}" dt="2024-08-08T01:02:11.866" v="606" actId="478"/>
          <ac:spMkLst>
            <pc:docMk/>
            <pc:sldMk cId="788716626" sldId="315"/>
            <ac:spMk id="10" creationId="{EE51BA53-8BB1-116E-5C80-EAA0F93F85D0}"/>
          </ac:spMkLst>
        </pc:spChg>
        <pc:spChg chg="del mod">
          <ac:chgData name="Michael Kuniega" userId="999f7fd1-0dc3-4cba-81fd-6a42a8d75a98" providerId="ADAL" clId="{F885BFA9-5F05-4961-9868-D333FDCB07C5}" dt="2024-08-08T01:01:53.064" v="601" actId="478"/>
          <ac:spMkLst>
            <pc:docMk/>
            <pc:sldMk cId="788716626" sldId="315"/>
            <ac:spMk id="11" creationId="{631B2F8B-064F-77BF-1B57-A19E0D6FC9FC}"/>
          </ac:spMkLst>
        </pc:spChg>
        <pc:spChg chg="add mod">
          <ac:chgData name="Michael Kuniega" userId="999f7fd1-0dc3-4cba-81fd-6a42a8d75a98" providerId="ADAL" clId="{F885BFA9-5F05-4961-9868-D333FDCB07C5}" dt="2024-08-08T01:02:41.324" v="612" actId="1076"/>
          <ac:spMkLst>
            <pc:docMk/>
            <pc:sldMk cId="788716626" sldId="315"/>
            <ac:spMk id="17" creationId="{9A5B66D1-A2FD-7F0B-024A-1263D1ADA727}"/>
          </ac:spMkLst>
        </pc:spChg>
        <pc:spChg chg="add mod">
          <ac:chgData name="Michael Kuniega" userId="999f7fd1-0dc3-4cba-81fd-6a42a8d75a98" providerId="ADAL" clId="{F885BFA9-5F05-4961-9868-D333FDCB07C5}" dt="2024-08-08T01:02:41.324" v="612" actId="1076"/>
          <ac:spMkLst>
            <pc:docMk/>
            <pc:sldMk cId="788716626" sldId="315"/>
            <ac:spMk id="19" creationId="{93CDDC47-ADDB-0B4F-56B9-B7B77BE81074}"/>
          </ac:spMkLst>
        </pc:spChg>
        <pc:spChg chg="add mod">
          <ac:chgData name="Michael Kuniega" userId="999f7fd1-0dc3-4cba-81fd-6a42a8d75a98" providerId="ADAL" clId="{F885BFA9-5F05-4961-9868-D333FDCB07C5}" dt="2024-08-08T01:02:47.963" v="614" actId="20577"/>
          <ac:spMkLst>
            <pc:docMk/>
            <pc:sldMk cId="788716626" sldId="315"/>
            <ac:spMk id="20" creationId="{CF4F7FB6-B777-5A47-C2E4-EE580A95F1F5}"/>
          </ac:spMkLst>
        </pc:spChg>
        <pc:spChg chg="mod">
          <ac:chgData name="Michael Kuniega" userId="999f7fd1-0dc3-4cba-81fd-6a42a8d75a98" providerId="ADAL" clId="{F885BFA9-5F05-4961-9868-D333FDCB07C5}" dt="2024-08-08T01:01:08.928" v="573" actId="20577"/>
          <ac:spMkLst>
            <pc:docMk/>
            <pc:sldMk cId="788716626" sldId="315"/>
            <ac:spMk id="49154" creationId="{00000000-0000-0000-0000-000000000000}"/>
          </ac:spMkLst>
        </pc:spChg>
        <pc:spChg chg="mod">
          <ac:chgData name="Michael Kuniega" userId="999f7fd1-0dc3-4cba-81fd-6a42a8d75a98" providerId="ADAL" clId="{F885BFA9-5F05-4961-9868-D333FDCB07C5}" dt="2024-08-08T01:01:20.239" v="594" actId="20577"/>
          <ac:spMkLst>
            <pc:docMk/>
            <pc:sldMk cId="788716626" sldId="315"/>
            <ac:spMk id="49198" creationId="{F8A38A27-7FE8-4537-B6BB-0A1D1A450E16}"/>
          </ac:spMkLst>
        </pc:spChg>
        <pc:cxnChg chg="add mod">
          <ac:chgData name="Michael Kuniega" userId="999f7fd1-0dc3-4cba-81fd-6a42a8d75a98" providerId="ADAL" clId="{F885BFA9-5F05-4961-9868-D333FDCB07C5}" dt="2024-08-08T01:02:15.883" v="607" actId="1076"/>
          <ac:cxnSpMkLst>
            <pc:docMk/>
            <pc:sldMk cId="788716626" sldId="315"/>
            <ac:cxnSpMk id="12" creationId="{10C9B2EB-E138-A7E4-5AB4-29519D5F1B6F}"/>
          </ac:cxnSpMkLst>
        </pc:cxnChg>
        <pc:cxnChg chg="add mod">
          <ac:chgData name="Michael Kuniega" userId="999f7fd1-0dc3-4cba-81fd-6a42a8d75a98" providerId="ADAL" clId="{F885BFA9-5F05-4961-9868-D333FDCB07C5}" dt="2024-08-08T01:02:41.324" v="612" actId="1076"/>
          <ac:cxnSpMkLst>
            <pc:docMk/>
            <pc:sldMk cId="788716626" sldId="315"/>
            <ac:cxnSpMk id="18" creationId="{EF621E42-E924-E3E9-6E1E-3DF7EFCDC267}"/>
          </ac:cxnSpMkLst>
        </pc:cxnChg>
      </pc:sldChg>
      <pc:sldChg chg="addSp delSp modSp add mod">
        <pc:chgData name="Michael Kuniega" userId="999f7fd1-0dc3-4cba-81fd-6a42a8d75a98" providerId="ADAL" clId="{F885BFA9-5F05-4961-9868-D333FDCB07C5}" dt="2024-08-08T01:17:06.029" v="850" actId="1076"/>
        <pc:sldMkLst>
          <pc:docMk/>
          <pc:sldMk cId="756521440" sldId="316"/>
        </pc:sldMkLst>
        <pc:spChg chg="add del mod">
          <ac:chgData name="Michael Kuniega" userId="999f7fd1-0dc3-4cba-81fd-6a42a8d75a98" providerId="ADAL" clId="{F885BFA9-5F05-4961-9868-D333FDCB07C5}" dt="2024-08-08T01:07:10.603" v="690"/>
          <ac:spMkLst>
            <pc:docMk/>
            <pc:sldMk cId="756521440" sldId="316"/>
            <ac:spMk id="3" creationId="{98E8ADA1-64D6-FEDE-421F-6D5BF84F9158}"/>
          </ac:spMkLst>
        </pc:spChg>
        <pc:spChg chg="del">
          <ac:chgData name="Michael Kuniega" userId="999f7fd1-0dc3-4cba-81fd-6a42a8d75a98" providerId="ADAL" clId="{F885BFA9-5F05-4961-9868-D333FDCB07C5}" dt="2024-08-08T01:04:35.806" v="654" actId="478"/>
          <ac:spMkLst>
            <pc:docMk/>
            <pc:sldMk cId="756521440" sldId="316"/>
            <ac:spMk id="4" creationId="{B4DF6100-B936-2627-0CCB-9EFAEA293C00}"/>
          </ac:spMkLst>
        </pc:spChg>
        <pc:spChg chg="add del mod">
          <ac:chgData name="Michael Kuniega" userId="999f7fd1-0dc3-4cba-81fd-6a42a8d75a98" providerId="ADAL" clId="{F885BFA9-5F05-4961-9868-D333FDCB07C5}" dt="2024-08-08T01:07:10.603" v="690"/>
          <ac:spMkLst>
            <pc:docMk/>
            <pc:sldMk cId="756521440" sldId="316"/>
            <ac:spMk id="5" creationId="{BC7047C9-A094-BE1C-31B2-E3189CCFC86D}"/>
          </ac:spMkLst>
        </pc:spChg>
        <pc:spChg chg="mod">
          <ac:chgData name="Michael Kuniega" userId="999f7fd1-0dc3-4cba-81fd-6a42a8d75a98" providerId="ADAL" clId="{F885BFA9-5F05-4961-9868-D333FDCB07C5}" dt="2024-08-08T01:08:25.105" v="703" actId="1076"/>
          <ac:spMkLst>
            <pc:docMk/>
            <pc:sldMk cId="756521440" sldId="316"/>
            <ac:spMk id="7" creationId="{64E0B3AC-18E6-EAA6-F8AB-754CA5598CA9}"/>
          </ac:spMkLst>
        </pc:spChg>
        <pc:spChg chg="add mod">
          <ac:chgData name="Michael Kuniega" userId="999f7fd1-0dc3-4cba-81fd-6a42a8d75a98" providerId="ADAL" clId="{F885BFA9-5F05-4961-9868-D333FDCB07C5}" dt="2024-08-08T01:08:25.105" v="703" actId="1076"/>
          <ac:spMkLst>
            <pc:docMk/>
            <pc:sldMk cId="756521440" sldId="316"/>
            <ac:spMk id="8" creationId="{B6410067-D4B5-0FDC-EEC7-711A5B82756E}"/>
          </ac:spMkLst>
        </pc:spChg>
        <pc:spChg chg="del">
          <ac:chgData name="Michael Kuniega" userId="999f7fd1-0dc3-4cba-81fd-6a42a8d75a98" providerId="ADAL" clId="{F885BFA9-5F05-4961-9868-D333FDCB07C5}" dt="2024-08-08T01:04:35.806" v="654" actId="478"/>
          <ac:spMkLst>
            <pc:docMk/>
            <pc:sldMk cId="756521440" sldId="316"/>
            <ac:spMk id="9" creationId="{C69BFC5E-8DF0-31B0-81FB-244AC9E38685}"/>
          </ac:spMkLst>
        </pc:spChg>
        <pc:spChg chg="add mod">
          <ac:chgData name="Michael Kuniega" userId="999f7fd1-0dc3-4cba-81fd-6a42a8d75a98" providerId="ADAL" clId="{F885BFA9-5F05-4961-9868-D333FDCB07C5}" dt="2024-08-08T01:08:25.105" v="703" actId="1076"/>
          <ac:spMkLst>
            <pc:docMk/>
            <pc:sldMk cId="756521440" sldId="316"/>
            <ac:spMk id="10" creationId="{5F8E2D29-CFC0-0565-BAF0-231BAC7836DB}"/>
          </ac:spMkLst>
        </pc:spChg>
        <pc:spChg chg="add mod">
          <ac:chgData name="Michael Kuniega" userId="999f7fd1-0dc3-4cba-81fd-6a42a8d75a98" providerId="ADAL" clId="{F885BFA9-5F05-4961-9868-D333FDCB07C5}" dt="2024-08-08T01:08:25.105" v="703" actId="1076"/>
          <ac:spMkLst>
            <pc:docMk/>
            <pc:sldMk cId="756521440" sldId="316"/>
            <ac:spMk id="11" creationId="{88E85FF9-AA3F-046E-BF24-C1F488D31FC2}"/>
          </ac:spMkLst>
        </pc:spChg>
        <pc:spChg chg="add mod">
          <ac:chgData name="Michael Kuniega" userId="999f7fd1-0dc3-4cba-81fd-6a42a8d75a98" providerId="ADAL" clId="{F885BFA9-5F05-4961-9868-D333FDCB07C5}" dt="2024-08-08T01:08:25.105" v="703" actId="1076"/>
          <ac:spMkLst>
            <pc:docMk/>
            <pc:sldMk cId="756521440" sldId="316"/>
            <ac:spMk id="13" creationId="{6D72BEFD-7DBB-4B8D-B1AE-389A4BBD4807}"/>
          </ac:spMkLst>
        </pc:spChg>
        <pc:spChg chg="del">
          <ac:chgData name="Michael Kuniega" userId="999f7fd1-0dc3-4cba-81fd-6a42a8d75a98" providerId="ADAL" clId="{F885BFA9-5F05-4961-9868-D333FDCB07C5}" dt="2024-08-08T01:04:39.329" v="655" actId="478"/>
          <ac:spMkLst>
            <pc:docMk/>
            <pc:sldMk cId="756521440" sldId="316"/>
            <ac:spMk id="17" creationId="{9A5B66D1-A2FD-7F0B-024A-1263D1ADA727}"/>
          </ac:spMkLst>
        </pc:spChg>
        <pc:spChg chg="del">
          <ac:chgData name="Michael Kuniega" userId="999f7fd1-0dc3-4cba-81fd-6a42a8d75a98" providerId="ADAL" clId="{F885BFA9-5F05-4961-9868-D333FDCB07C5}" dt="2024-08-08T01:04:39.329" v="655" actId="478"/>
          <ac:spMkLst>
            <pc:docMk/>
            <pc:sldMk cId="756521440" sldId="316"/>
            <ac:spMk id="19" creationId="{93CDDC47-ADDB-0B4F-56B9-B7B77BE81074}"/>
          </ac:spMkLst>
        </pc:spChg>
        <pc:spChg chg="del">
          <ac:chgData name="Michael Kuniega" userId="999f7fd1-0dc3-4cba-81fd-6a42a8d75a98" providerId="ADAL" clId="{F885BFA9-5F05-4961-9868-D333FDCB07C5}" dt="2024-08-08T01:04:39.329" v="655" actId="478"/>
          <ac:spMkLst>
            <pc:docMk/>
            <pc:sldMk cId="756521440" sldId="316"/>
            <ac:spMk id="20" creationId="{CF4F7FB6-B777-5A47-C2E4-EE580A95F1F5}"/>
          </ac:spMkLst>
        </pc:spChg>
        <pc:spChg chg="mod">
          <ac:chgData name="Michael Kuniega" userId="999f7fd1-0dc3-4cba-81fd-6a42a8d75a98" providerId="ADAL" clId="{F885BFA9-5F05-4961-9868-D333FDCB07C5}" dt="2024-08-08T01:03:50.872" v="624" actId="20577"/>
          <ac:spMkLst>
            <pc:docMk/>
            <pc:sldMk cId="756521440" sldId="316"/>
            <ac:spMk id="49154" creationId="{00000000-0000-0000-0000-000000000000}"/>
          </ac:spMkLst>
        </pc:spChg>
        <pc:spChg chg="mod">
          <ac:chgData name="Michael Kuniega" userId="999f7fd1-0dc3-4cba-81fd-6a42a8d75a98" providerId="ADAL" clId="{F885BFA9-5F05-4961-9868-D333FDCB07C5}" dt="2024-08-08T01:17:06.029" v="850" actId="1076"/>
          <ac:spMkLst>
            <pc:docMk/>
            <pc:sldMk cId="756521440" sldId="316"/>
            <ac:spMk id="49198" creationId="{F8A38A27-7FE8-4537-B6BB-0A1D1A450E16}"/>
          </ac:spMkLst>
        </pc:spChg>
        <pc:cxnChg chg="mod">
          <ac:chgData name="Michael Kuniega" userId="999f7fd1-0dc3-4cba-81fd-6a42a8d75a98" providerId="ADAL" clId="{F885BFA9-5F05-4961-9868-D333FDCB07C5}" dt="2024-08-08T01:04:20.795" v="650" actId="1076"/>
          <ac:cxnSpMkLst>
            <pc:docMk/>
            <pc:sldMk cId="756521440" sldId="316"/>
            <ac:cxnSpMk id="2" creationId="{F9B5D274-8D08-5FCC-2DD0-5E3F3DF37709}"/>
          </ac:cxnSpMkLst>
        </pc:cxnChg>
        <pc:cxnChg chg="del">
          <ac:chgData name="Michael Kuniega" userId="999f7fd1-0dc3-4cba-81fd-6a42a8d75a98" providerId="ADAL" clId="{F885BFA9-5F05-4961-9868-D333FDCB07C5}" dt="2024-08-08T01:04:32.176" v="653" actId="478"/>
          <ac:cxnSpMkLst>
            <pc:docMk/>
            <pc:sldMk cId="756521440" sldId="316"/>
            <ac:cxnSpMk id="6" creationId="{AEAD8828-6A19-B847-E380-1FD65AFA6A15}"/>
          </ac:cxnSpMkLst>
        </pc:cxnChg>
        <pc:cxnChg chg="del mod">
          <ac:chgData name="Michael Kuniega" userId="999f7fd1-0dc3-4cba-81fd-6a42a8d75a98" providerId="ADAL" clId="{F885BFA9-5F05-4961-9868-D333FDCB07C5}" dt="2024-08-08T01:04:35.806" v="654" actId="478"/>
          <ac:cxnSpMkLst>
            <pc:docMk/>
            <pc:sldMk cId="756521440" sldId="316"/>
            <ac:cxnSpMk id="12" creationId="{10C9B2EB-E138-A7E4-5AB4-29519D5F1B6F}"/>
          </ac:cxnSpMkLst>
        </pc:cxnChg>
        <pc:cxnChg chg="del">
          <ac:chgData name="Michael Kuniega" userId="999f7fd1-0dc3-4cba-81fd-6a42a8d75a98" providerId="ADAL" clId="{F885BFA9-5F05-4961-9868-D333FDCB07C5}" dt="2024-08-08T01:04:39.329" v="655" actId="478"/>
          <ac:cxnSpMkLst>
            <pc:docMk/>
            <pc:sldMk cId="756521440" sldId="316"/>
            <ac:cxnSpMk id="18" creationId="{EF621E42-E924-E3E9-6E1E-3DF7EFCDC267}"/>
          </ac:cxnSpMkLst>
        </pc:cxnChg>
      </pc:sldChg>
      <pc:sldChg chg="addSp delSp modSp add mod">
        <pc:chgData name="Michael Kuniega" userId="999f7fd1-0dc3-4cba-81fd-6a42a8d75a98" providerId="ADAL" clId="{F885BFA9-5F05-4961-9868-D333FDCB07C5}" dt="2024-08-08T01:15:42.569" v="788" actId="1076"/>
        <pc:sldMkLst>
          <pc:docMk/>
          <pc:sldMk cId="1982625951" sldId="317"/>
        </pc:sldMkLst>
        <pc:spChg chg="add mod">
          <ac:chgData name="Michael Kuniega" userId="999f7fd1-0dc3-4cba-81fd-6a42a8d75a98" providerId="ADAL" clId="{F885BFA9-5F05-4961-9868-D333FDCB07C5}" dt="2024-08-08T01:09:55.145" v="718" actId="1076"/>
          <ac:spMkLst>
            <pc:docMk/>
            <pc:sldMk cId="1982625951" sldId="317"/>
            <ac:spMk id="3" creationId="{B9A9106C-4943-3698-3C25-8C414D88C89E}"/>
          </ac:spMkLst>
        </pc:spChg>
        <pc:spChg chg="add mod">
          <ac:chgData name="Michael Kuniega" userId="999f7fd1-0dc3-4cba-81fd-6a42a8d75a98" providerId="ADAL" clId="{F885BFA9-5F05-4961-9868-D333FDCB07C5}" dt="2024-08-08T01:10:49.887" v="725" actId="14100"/>
          <ac:spMkLst>
            <pc:docMk/>
            <pc:sldMk cId="1982625951" sldId="317"/>
            <ac:spMk id="4" creationId="{8D13B8A3-91BF-26DC-8BD8-363E307A81B7}"/>
          </ac:spMkLst>
        </pc:spChg>
        <pc:spChg chg="add mod">
          <ac:chgData name="Michael Kuniega" userId="999f7fd1-0dc3-4cba-81fd-6a42a8d75a98" providerId="ADAL" clId="{F885BFA9-5F05-4961-9868-D333FDCB07C5}" dt="2024-08-08T01:11:59.832" v="735" actId="1076"/>
          <ac:spMkLst>
            <pc:docMk/>
            <pc:sldMk cId="1982625951" sldId="317"/>
            <ac:spMk id="5" creationId="{41F7F931-9862-837F-A4AC-C177888C3963}"/>
          </ac:spMkLst>
        </pc:spChg>
        <pc:spChg chg="add mod">
          <ac:chgData name="Michael Kuniega" userId="999f7fd1-0dc3-4cba-81fd-6a42a8d75a98" providerId="ADAL" clId="{F885BFA9-5F05-4961-9868-D333FDCB07C5}" dt="2024-08-08T01:11:54.258" v="734" actId="1076"/>
          <ac:spMkLst>
            <pc:docMk/>
            <pc:sldMk cId="1982625951" sldId="317"/>
            <ac:spMk id="6" creationId="{6346A141-5E00-743C-489E-F80BC4DF414F}"/>
          </ac:spMkLst>
        </pc:spChg>
        <pc:spChg chg="del">
          <ac:chgData name="Michael Kuniega" userId="999f7fd1-0dc3-4cba-81fd-6a42a8d75a98" providerId="ADAL" clId="{F885BFA9-5F05-4961-9868-D333FDCB07C5}" dt="2024-08-08T01:09:13.666" v="712" actId="478"/>
          <ac:spMkLst>
            <pc:docMk/>
            <pc:sldMk cId="1982625951" sldId="317"/>
            <ac:spMk id="7" creationId="{64E0B3AC-18E6-EAA6-F8AB-754CA5598CA9}"/>
          </ac:spMkLst>
        </pc:spChg>
        <pc:spChg chg="mod ord">
          <ac:chgData name="Michael Kuniega" userId="999f7fd1-0dc3-4cba-81fd-6a42a8d75a98" providerId="ADAL" clId="{F885BFA9-5F05-4961-9868-D333FDCB07C5}" dt="2024-08-08T01:12:44.313" v="742" actId="1076"/>
          <ac:spMkLst>
            <pc:docMk/>
            <pc:sldMk cId="1982625951" sldId="317"/>
            <ac:spMk id="8" creationId="{B6410067-D4B5-0FDC-EEC7-711A5B82756E}"/>
          </ac:spMkLst>
        </pc:spChg>
        <pc:spChg chg="add mod">
          <ac:chgData name="Michael Kuniega" userId="999f7fd1-0dc3-4cba-81fd-6a42a8d75a98" providerId="ADAL" clId="{F885BFA9-5F05-4961-9868-D333FDCB07C5}" dt="2024-08-08T01:12:57.253" v="744" actId="1076"/>
          <ac:spMkLst>
            <pc:docMk/>
            <pc:sldMk cId="1982625951" sldId="317"/>
            <ac:spMk id="9" creationId="{D0FF0883-B390-435A-C0E5-95CC33A4E4B8}"/>
          </ac:spMkLst>
        </pc:spChg>
        <pc:spChg chg="mod">
          <ac:chgData name="Michael Kuniega" userId="999f7fd1-0dc3-4cba-81fd-6a42a8d75a98" providerId="ADAL" clId="{F885BFA9-5F05-4961-9868-D333FDCB07C5}" dt="2024-08-08T01:11:23.171" v="730" actId="20577"/>
          <ac:spMkLst>
            <pc:docMk/>
            <pc:sldMk cId="1982625951" sldId="317"/>
            <ac:spMk id="10" creationId="{5F8E2D29-CFC0-0565-BAF0-231BAC7836DB}"/>
          </ac:spMkLst>
        </pc:spChg>
        <pc:spChg chg="mod">
          <ac:chgData name="Michael Kuniega" userId="999f7fd1-0dc3-4cba-81fd-6a42a8d75a98" providerId="ADAL" clId="{F885BFA9-5F05-4961-9868-D333FDCB07C5}" dt="2024-08-08T01:11:12.443" v="728" actId="20577"/>
          <ac:spMkLst>
            <pc:docMk/>
            <pc:sldMk cId="1982625951" sldId="317"/>
            <ac:spMk id="11" creationId="{88E85FF9-AA3F-046E-BF24-C1F488D31FC2}"/>
          </ac:spMkLst>
        </pc:spChg>
        <pc:spChg chg="mod ord">
          <ac:chgData name="Michael Kuniega" userId="999f7fd1-0dc3-4cba-81fd-6a42a8d75a98" providerId="ADAL" clId="{F885BFA9-5F05-4961-9868-D333FDCB07C5}" dt="2024-08-08T01:12:18.685" v="738" actId="1076"/>
          <ac:spMkLst>
            <pc:docMk/>
            <pc:sldMk cId="1982625951" sldId="317"/>
            <ac:spMk id="13" creationId="{6D72BEFD-7DBB-4B8D-B1AE-389A4BBD4807}"/>
          </ac:spMkLst>
        </pc:spChg>
        <pc:spChg chg="mod">
          <ac:chgData name="Michael Kuniega" userId="999f7fd1-0dc3-4cba-81fd-6a42a8d75a98" providerId="ADAL" clId="{F885BFA9-5F05-4961-9868-D333FDCB07C5}" dt="2024-08-08T01:15:35.761" v="787" actId="1076"/>
          <ac:spMkLst>
            <pc:docMk/>
            <pc:sldMk cId="1982625951" sldId="317"/>
            <ac:spMk id="49154" creationId="{00000000-0000-0000-0000-000000000000}"/>
          </ac:spMkLst>
        </pc:spChg>
        <pc:spChg chg="mod">
          <ac:chgData name="Michael Kuniega" userId="999f7fd1-0dc3-4cba-81fd-6a42a8d75a98" providerId="ADAL" clId="{F885BFA9-5F05-4961-9868-D333FDCB07C5}" dt="2024-08-08T01:15:42.569" v="788" actId="1076"/>
          <ac:spMkLst>
            <pc:docMk/>
            <pc:sldMk cId="1982625951" sldId="317"/>
            <ac:spMk id="49198" creationId="{F8A38A27-7FE8-4537-B6BB-0A1D1A450E16}"/>
          </ac:spMkLst>
        </pc:spChg>
      </pc:sldChg>
      <pc:sldChg chg="delSp modSp add del mod">
        <pc:chgData name="Michael Kuniega" userId="999f7fd1-0dc3-4cba-81fd-6a42a8d75a98" providerId="ADAL" clId="{F885BFA9-5F05-4961-9868-D333FDCB07C5}" dt="2024-08-08T01:19:26.208" v="873" actId="47"/>
        <pc:sldMkLst>
          <pc:docMk/>
          <pc:sldMk cId="2802094550" sldId="318"/>
        </pc:sldMkLst>
        <pc:spChg chg="mod">
          <ac:chgData name="Michael Kuniega" userId="999f7fd1-0dc3-4cba-81fd-6a42a8d75a98" providerId="ADAL" clId="{F885BFA9-5F05-4961-9868-D333FDCB07C5}" dt="2024-08-08T01:18:13.791" v="862" actId="1076"/>
          <ac:spMkLst>
            <pc:docMk/>
            <pc:sldMk cId="2802094550" sldId="318"/>
            <ac:spMk id="3" creationId="{B9A9106C-4943-3698-3C25-8C414D88C89E}"/>
          </ac:spMkLst>
        </pc:spChg>
        <pc:spChg chg="mod">
          <ac:chgData name="Michael Kuniega" userId="999f7fd1-0dc3-4cba-81fd-6a42a8d75a98" providerId="ADAL" clId="{F885BFA9-5F05-4961-9868-D333FDCB07C5}" dt="2024-08-08T01:18:13.791" v="862" actId="1076"/>
          <ac:spMkLst>
            <pc:docMk/>
            <pc:sldMk cId="2802094550" sldId="318"/>
            <ac:spMk id="4" creationId="{8D13B8A3-91BF-26DC-8BD8-363E307A81B7}"/>
          </ac:spMkLst>
        </pc:spChg>
        <pc:spChg chg="mod">
          <ac:chgData name="Michael Kuniega" userId="999f7fd1-0dc3-4cba-81fd-6a42a8d75a98" providerId="ADAL" clId="{F885BFA9-5F05-4961-9868-D333FDCB07C5}" dt="2024-08-08T01:18:13.791" v="862" actId="1076"/>
          <ac:spMkLst>
            <pc:docMk/>
            <pc:sldMk cId="2802094550" sldId="318"/>
            <ac:spMk id="5" creationId="{41F7F931-9862-837F-A4AC-C177888C3963}"/>
          </ac:spMkLst>
        </pc:spChg>
        <pc:spChg chg="mod">
          <ac:chgData name="Michael Kuniega" userId="999f7fd1-0dc3-4cba-81fd-6a42a8d75a98" providerId="ADAL" clId="{F885BFA9-5F05-4961-9868-D333FDCB07C5}" dt="2024-08-08T01:18:13.791" v="862" actId="1076"/>
          <ac:spMkLst>
            <pc:docMk/>
            <pc:sldMk cId="2802094550" sldId="318"/>
            <ac:spMk id="6" creationId="{6346A141-5E00-743C-489E-F80BC4DF414F}"/>
          </ac:spMkLst>
        </pc:spChg>
        <pc:spChg chg="mod">
          <ac:chgData name="Michael Kuniega" userId="999f7fd1-0dc3-4cba-81fd-6a42a8d75a98" providerId="ADAL" clId="{F885BFA9-5F05-4961-9868-D333FDCB07C5}" dt="2024-08-08T01:18:13.791" v="862" actId="1076"/>
          <ac:spMkLst>
            <pc:docMk/>
            <pc:sldMk cId="2802094550" sldId="318"/>
            <ac:spMk id="8" creationId="{B6410067-D4B5-0FDC-EEC7-711A5B82756E}"/>
          </ac:spMkLst>
        </pc:spChg>
        <pc:spChg chg="del">
          <ac:chgData name="Michael Kuniega" userId="999f7fd1-0dc3-4cba-81fd-6a42a8d75a98" providerId="ADAL" clId="{F885BFA9-5F05-4961-9868-D333FDCB07C5}" dt="2024-08-08T01:14:48.061" v="747" actId="478"/>
          <ac:spMkLst>
            <pc:docMk/>
            <pc:sldMk cId="2802094550" sldId="318"/>
            <ac:spMk id="9" creationId="{D0FF0883-B390-435A-C0E5-95CC33A4E4B8}"/>
          </ac:spMkLst>
        </pc:spChg>
        <pc:spChg chg="mod">
          <ac:chgData name="Michael Kuniega" userId="999f7fd1-0dc3-4cba-81fd-6a42a8d75a98" providerId="ADAL" clId="{F885BFA9-5F05-4961-9868-D333FDCB07C5}" dt="2024-08-08T01:18:24.545" v="865" actId="1076"/>
          <ac:spMkLst>
            <pc:docMk/>
            <pc:sldMk cId="2802094550" sldId="318"/>
            <ac:spMk id="10" creationId="{5F8E2D29-CFC0-0565-BAF0-231BAC7836DB}"/>
          </ac:spMkLst>
        </pc:spChg>
        <pc:spChg chg="del mod">
          <ac:chgData name="Michael Kuniega" userId="999f7fd1-0dc3-4cba-81fd-6a42a8d75a98" providerId="ADAL" clId="{F885BFA9-5F05-4961-9868-D333FDCB07C5}" dt="2024-08-08T01:18:19.946" v="864" actId="478"/>
          <ac:spMkLst>
            <pc:docMk/>
            <pc:sldMk cId="2802094550" sldId="318"/>
            <ac:spMk id="11" creationId="{88E85FF9-AA3F-046E-BF24-C1F488D31FC2}"/>
          </ac:spMkLst>
        </pc:spChg>
        <pc:spChg chg="del">
          <ac:chgData name="Michael Kuniega" userId="999f7fd1-0dc3-4cba-81fd-6a42a8d75a98" providerId="ADAL" clId="{F885BFA9-5F05-4961-9868-D333FDCB07C5}" dt="2024-08-08T01:14:43.410" v="746" actId="478"/>
          <ac:spMkLst>
            <pc:docMk/>
            <pc:sldMk cId="2802094550" sldId="318"/>
            <ac:spMk id="13" creationId="{6D72BEFD-7DBB-4B8D-B1AE-389A4BBD4807}"/>
          </ac:spMkLst>
        </pc:spChg>
        <pc:spChg chg="mod">
          <ac:chgData name="Michael Kuniega" userId="999f7fd1-0dc3-4cba-81fd-6a42a8d75a98" providerId="ADAL" clId="{F885BFA9-5F05-4961-9868-D333FDCB07C5}" dt="2024-08-08T01:16:45.071" v="846" actId="14100"/>
          <ac:spMkLst>
            <pc:docMk/>
            <pc:sldMk cId="2802094550" sldId="318"/>
            <ac:spMk id="49154" creationId="{00000000-0000-0000-0000-000000000000}"/>
          </ac:spMkLst>
        </pc:spChg>
        <pc:spChg chg="mod">
          <ac:chgData name="Michael Kuniega" userId="999f7fd1-0dc3-4cba-81fd-6a42a8d75a98" providerId="ADAL" clId="{F885BFA9-5F05-4961-9868-D333FDCB07C5}" dt="2024-08-08T01:16:50.732" v="847" actId="1076"/>
          <ac:spMkLst>
            <pc:docMk/>
            <pc:sldMk cId="2802094550" sldId="318"/>
            <ac:spMk id="49198" creationId="{F8A38A27-7FE8-4537-B6BB-0A1D1A450E16}"/>
          </ac:spMkLst>
        </pc:spChg>
      </pc:sldChg>
      <pc:sldChg chg="modSp add mod">
        <pc:chgData name="Michael Kuniega" userId="999f7fd1-0dc3-4cba-81fd-6a42a8d75a98" providerId="ADAL" clId="{F885BFA9-5F05-4961-9868-D333FDCB07C5}" dt="2024-08-08T01:57:38.145" v="956" actId="20577"/>
        <pc:sldMkLst>
          <pc:docMk/>
          <pc:sldMk cId="1368423258" sldId="319"/>
        </pc:sldMkLst>
        <pc:spChg chg="mod">
          <ac:chgData name="Michael Kuniega" userId="999f7fd1-0dc3-4cba-81fd-6a42a8d75a98" providerId="ADAL" clId="{F885BFA9-5F05-4961-9868-D333FDCB07C5}" dt="2024-08-08T01:18:40.686" v="867" actId="1076"/>
          <ac:spMkLst>
            <pc:docMk/>
            <pc:sldMk cId="1368423258" sldId="319"/>
            <ac:spMk id="4" creationId="{8D13B8A3-91BF-26DC-8BD8-363E307A81B7}"/>
          </ac:spMkLst>
        </pc:spChg>
        <pc:spChg chg="mod">
          <ac:chgData name="Michael Kuniega" userId="999f7fd1-0dc3-4cba-81fd-6a42a8d75a98" providerId="ADAL" clId="{F885BFA9-5F05-4961-9868-D333FDCB07C5}" dt="2024-08-08T01:19:05.068" v="871" actId="1076"/>
          <ac:spMkLst>
            <pc:docMk/>
            <pc:sldMk cId="1368423258" sldId="319"/>
            <ac:spMk id="5" creationId="{41F7F931-9862-837F-A4AC-C177888C3963}"/>
          </ac:spMkLst>
        </pc:spChg>
        <pc:spChg chg="mod">
          <ac:chgData name="Michael Kuniega" userId="999f7fd1-0dc3-4cba-81fd-6a42a8d75a98" providerId="ADAL" clId="{F885BFA9-5F05-4961-9868-D333FDCB07C5}" dt="2024-08-08T01:18:45.675" v="868" actId="1076"/>
          <ac:spMkLst>
            <pc:docMk/>
            <pc:sldMk cId="1368423258" sldId="319"/>
            <ac:spMk id="6" creationId="{6346A141-5E00-743C-489E-F80BC4DF414F}"/>
          </ac:spMkLst>
        </pc:spChg>
        <pc:spChg chg="mod">
          <ac:chgData name="Michael Kuniega" userId="999f7fd1-0dc3-4cba-81fd-6a42a8d75a98" providerId="ADAL" clId="{F885BFA9-5F05-4961-9868-D333FDCB07C5}" dt="2024-08-08T01:18:53.726" v="869" actId="1076"/>
          <ac:spMkLst>
            <pc:docMk/>
            <pc:sldMk cId="1368423258" sldId="319"/>
            <ac:spMk id="8" creationId="{B6410067-D4B5-0FDC-EEC7-711A5B82756E}"/>
          </ac:spMkLst>
        </pc:spChg>
        <pc:spChg chg="mod">
          <ac:chgData name="Michael Kuniega" userId="999f7fd1-0dc3-4cba-81fd-6a42a8d75a98" providerId="ADAL" clId="{F885BFA9-5F05-4961-9868-D333FDCB07C5}" dt="2024-08-08T01:19:00.035" v="870" actId="1076"/>
          <ac:spMkLst>
            <pc:docMk/>
            <pc:sldMk cId="1368423258" sldId="319"/>
            <ac:spMk id="10" creationId="{5F8E2D29-CFC0-0565-BAF0-231BAC7836DB}"/>
          </ac:spMkLst>
        </pc:spChg>
        <pc:spChg chg="mod">
          <ac:chgData name="Michael Kuniega" userId="999f7fd1-0dc3-4cba-81fd-6a42a8d75a98" providerId="ADAL" clId="{F885BFA9-5F05-4961-9868-D333FDCB07C5}" dt="2024-08-08T01:57:38.145" v="956" actId="20577"/>
          <ac:spMkLst>
            <pc:docMk/>
            <pc:sldMk cId="1368423258" sldId="319"/>
            <ac:spMk id="49154" creationId="{00000000-0000-0000-0000-000000000000}"/>
          </ac:spMkLst>
        </pc:spChg>
      </pc:sldChg>
      <pc:sldChg chg="addSp delSp modSp add mod">
        <pc:chgData name="Michael Kuniega" userId="999f7fd1-0dc3-4cba-81fd-6a42a8d75a98" providerId="ADAL" clId="{F885BFA9-5F05-4961-9868-D333FDCB07C5}" dt="2024-08-08T01:57:42.489" v="958" actId="20577"/>
        <pc:sldMkLst>
          <pc:docMk/>
          <pc:sldMk cId="3828428132" sldId="320"/>
        </pc:sldMkLst>
        <pc:spChg chg="mod">
          <ac:chgData name="Michael Kuniega" userId="999f7fd1-0dc3-4cba-81fd-6a42a8d75a98" providerId="ADAL" clId="{F885BFA9-5F05-4961-9868-D333FDCB07C5}" dt="2024-08-08T01:20:03.228" v="884" actId="14100"/>
          <ac:spMkLst>
            <pc:docMk/>
            <pc:sldMk cId="3828428132" sldId="320"/>
            <ac:spMk id="3" creationId="{B9A9106C-4943-3698-3C25-8C414D88C89E}"/>
          </ac:spMkLst>
        </pc:spChg>
        <pc:spChg chg="mod">
          <ac:chgData name="Michael Kuniega" userId="999f7fd1-0dc3-4cba-81fd-6a42a8d75a98" providerId="ADAL" clId="{F885BFA9-5F05-4961-9868-D333FDCB07C5}" dt="2024-08-08T01:20:15.320" v="887" actId="14100"/>
          <ac:spMkLst>
            <pc:docMk/>
            <pc:sldMk cId="3828428132" sldId="320"/>
            <ac:spMk id="4" creationId="{8D13B8A3-91BF-26DC-8BD8-363E307A81B7}"/>
          </ac:spMkLst>
        </pc:spChg>
        <pc:spChg chg="del mod">
          <ac:chgData name="Michael Kuniega" userId="999f7fd1-0dc3-4cba-81fd-6a42a8d75a98" providerId="ADAL" clId="{F885BFA9-5F05-4961-9868-D333FDCB07C5}" dt="2024-08-08T01:19:41.007" v="879" actId="478"/>
          <ac:spMkLst>
            <pc:docMk/>
            <pc:sldMk cId="3828428132" sldId="320"/>
            <ac:spMk id="5" creationId="{41F7F931-9862-837F-A4AC-C177888C3963}"/>
          </ac:spMkLst>
        </pc:spChg>
        <pc:spChg chg="mod">
          <ac:chgData name="Michael Kuniega" userId="999f7fd1-0dc3-4cba-81fd-6a42a8d75a98" providerId="ADAL" clId="{F885BFA9-5F05-4961-9868-D333FDCB07C5}" dt="2024-08-08T01:22:55.022" v="945" actId="1036"/>
          <ac:spMkLst>
            <pc:docMk/>
            <pc:sldMk cId="3828428132" sldId="320"/>
            <ac:spMk id="6" creationId="{6346A141-5E00-743C-489E-F80BC4DF414F}"/>
          </ac:spMkLst>
        </pc:spChg>
        <pc:spChg chg="add mod">
          <ac:chgData name="Michael Kuniega" userId="999f7fd1-0dc3-4cba-81fd-6a42a8d75a98" providerId="ADAL" clId="{F885BFA9-5F05-4961-9868-D333FDCB07C5}" dt="2024-08-08T01:20:24.397" v="889" actId="1076"/>
          <ac:spMkLst>
            <pc:docMk/>
            <pc:sldMk cId="3828428132" sldId="320"/>
            <ac:spMk id="7" creationId="{B8C7354B-0E03-B634-A1D5-8F19F1A2B370}"/>
          </ac:spMkLst>
        </pc:spChg>
        <pc:spChg chg="del">
          <ac:chgData name="Michael Kuniega" userId="999f7fd1-0dc3-4cba-81fd-6a42a8d75a98" providerId="ADAL" clId="{F885BFA9-5F05-4961-9868-D333FDCB07C5}" dt="2024-08-08T01:19:51.346" v="881" actId="478"/>
          <ac:spMkLst>
            <pc:docMk/>
            <pc:sldMk cId="3828428132" sldId="320"/>
            <ac:spMk id="8" creationId="{B6410067-D4B5-0FDC-EEC7-711A5B82756E}"/>
          </ac:spMkLst>
        </pc:spChg>
        <pc:spChg chg="add mod">
          <ac:chgData name="Michael Kuniega" userId="999f7fd1-0dc3-4cba-81fd-6a42a8d75a98" providerId="ADAL" clId="{F885BFA9-5F05-4961-9868-D333FDCB07C5}" dt="2024-08-08T01:20:32.520" v="891" actId="1076"/>
          <ac:spMkLst>
            <pc:docMk/>
            <pc:sldMk cId="3828428132" sldId="320"/>
            <ac:spMk id="9" creationId="{9701CC45-9B82-D03E-0932-F7D241DF97EE}"/>
          </ac:spMkLst>
        </pc:spChg>
        <pc:spChg chg="del">
          <ac:chgData name="Michael Kuniega" userId="999f7fd1-0dc3-4cba-81fd-6a42a8d75a98" providerId="ADAL" clId="{F885BFA9-5F05-4961-9868-D333FDCB07C5}" dt="2024-08-08T01:19:54.358" v="882" actId="478"/>
          <ac:spMkLst>
            <pc:docMk/>
            <pc:sldMk cId="3828428132" sldId="320"/>
            <ac:spMk id="10" creationId="{5F8E2D29-CFC0-0565-BAF0-231BAC7836DB}"/>
          </ac:spMkLst>
        </pc:spChg>
        <pc:spChg chg="mod">
          <ac:chgData name="Michael Kuniega" userId="999f7fd1-0dc3-4cba-81fd-6a42a8d75a98" providerId="ADAL" clId="{F885BFA9-5F05-4961-9868-D333FDCB07C5}" dt="2024-08-08T01:57:42.489" v="958" actId="20577"/>
          <ac:spMkLst>
            <pc:docMk/>
            <pc:sldMk cId="3828428132" sldId="320"/>
            <ac:spMk id="49154" creationId="{00000000-0000-0000-0000-000000000000}"/>
          </ac:spMkLst>
        </pc:spChg>
        <pc:cxnChg chg="add mod">
          <ac:chgData name="Michael Kuniega" userId="999f7fd1-0dc3-4cba-81fd-6a42a8d75a98" providerId="ADAL" clId="{F885BFA9-5F05-4961-9868-D333FDCB07C5}" dt="2024-08-08T01:21:07.050" v="896" actId="1076"/>
          <ac:cxnSpMkLst>
            <pc:docMk/>
            <pc:sldMk cId="3828428132" sldId="320"/>
            <ac:cxnSpMk id="12" creationId="{32A0537C-7244-E766-B1B5-D61F5A3BBDB5}"/>
          </ac:cxnSpMkLst>
        </pc:cxnChg>
        <pc:cxnChg chg="add mod">
          <ac:chgData name="Michael Kuniega" userId="999f7fd1-0dc3-4cba-81fd-6a42a8d75a98" providerId="ADAL" clId="{F885BFA9-5F05-4961-9868-D333FDCB07C5}" dt="2024-08-08T01:23:00.585" v="949" actId="1035"/>
          <ac:cxnSpMkLst>
            <pc:docMk/>
            <pc:sldMk cId="3828428132" sldId="320"/>
            <ac:cxnSpMk id="13" creationId="{3C645CCD-E161-72B0-6325-4B53ADC26D59}"/>
          </ac:cxnSpMkLst>
        </pc:cxnChg>
        <pc:cxnChg chg="add mod">
          <ac:chgData name="Michael Kuniega" userId="999f7fd1-0dc3-4cba-81fd-6a42a8d75a98" providerId="ADAL" clId="{F885BFA9-5F05-4961-9868-D333FDCB07C5}" dt="2024-08-08T01:21:33.736" v="907" actId="1076"/>
          <ac:cxnSpMkLst>
            <pc:docMk/>
            <pc:sldMk cId="3828428132" sldId="320"/>
            <ac:cxnSpMk id="14" creationId="{7FF1B153-6FFA-ED41-E487-493E0EF20520}"/>
          </ac:cxnSpMkLst>
        </pc:cxnChg>
        <pc:cxnChg chg="add mod">
          <ac:chgData name="Michael Kuniega" userId="999f7fd1-0dc3-4cba-81fd-6a42a8d75a98" providerId="ADAL" clId="{F885BFA9-5F05-4961-9868-D333FDCB07C5}" dt="2024-08-08T01:23:04.920" v="954" actId="1035"/>
          <ac:cxnSpMkLst>
            <pc:docMk/>
            <pc:sldMk cId="3828428132" sldId="320"/>
            <ac:cxnSpMk id="15" creationId="{6179A0A5-5994-8736-F048-A91FD094A866}"/>
          </ac:cxnSpMkLst>
        </pc:cxnChg>
        <pc:cxnChg chg="add mod">
          <ac:chgData name="Michael Kuniega" userId="999f7fd1-0dc3-4cba-81fd-6a42a8d75a98" providerId="ADAL" clId="{F885BFA9-5F05-4961-9868-D333FDCB07C5}" dt="2024-08-08T01:21:20" v="903" actId="1076"/>
          <ac:cxnSpMkLst>
            <pc:docMk/>
            <pc:sldMk cId="3828428132" sldId="320"/>
            <ac:cxnSpMk id="16" creationId="{E1E26567-4EAA-3A3D-DAD7-704649E38F48}"/>
          </ac:cxnSpMkLst>
        </pc:cxnChg>
        <pc:cxnChg chg="add mod">
          <ac:chgData name="Michael Kuniega" userId="999f7fd1-0dc3-4cba-81fd-6a42a8d75a98" providerId="ADAL" clId="{F885BFA9-5F05-4961-9868-D333FDCB07C5}" dt="2024-08-08T01:21:16.247" v="902" actId="1076"/>
          <ac:cxnSpMkLst>
            <pc:docMk/>
            <pc:sldMk cId="3828428132" sldId="320"/>
            <ac:cxnSpMk id="17" creationId="{61706218-B820-0ACA-D3F7-FA0ACD3CCF9D}"/>
          </ac:cxnSpMkLst>
        </pc:cxnChg>
        <pc:cxnChg chg="add mod">
          <ac:chgData name="Michael Kuniega" userId="999f7fd1-0dc3-4cba-81fd-6a42a8d75a98" providerId="ADAL" clId="{F885BFA9-5F05-4961-9868-D333FDCB07C5}" dt="2024-08-08T01:22:00.328" v="915" actId="1076"/>
          <ac:cxnSpMkLst>
            <pc:docMk/>
            <pc:sldMk cId="3828428132" sldId="320"/>
            <ac:cxnSpMk id="22" creationId="{A2C98B43-69F7-00DC-2338-59498B8DB959}"/>
          </ac:cxnSpMkLst>
        </pc:cxnChg>
        <pc:cxnChg chg="add mod">
          <ac:chgData name="Michael Kuniega" userId="999f7fd1-0dc3-4cba-81fd-6a42a8d75a98" providerId="ADAL" clId="{F885BFA9-5F05-4961-9868-D333FDCB07C5}" dt="2024-08-08T01:21:56.531" v="914" actId="1076"/>
          <ac:cxnSpMkLst>
            <pc:docMk/>
            <pc:sldMk cId="3828428132" sldId="320"/>
            <ac:cxnSpMk id="23" creationId="{710E01B1-2A47-1EB4-B2C1-1ABD274DDD40}"/>
          </ac:cxnSpMkLst>
        </pc:cxnChg>
        <pc:cxnChg chg="add del mod">
          <ac:chgData name="Michael Kuniega" userId="999f7fd1-0dc3-4cba-81fd-6a42a8d75a98" providerId="ADAL" clId="{F885BFA9-5F05-4961-9868-D333FDCB07C5}" dt="2024-08-08T01:22:23.261" v="924" actId="478"/>
          <ac:cxnSpMkLst>
            <pc:docMk/>
            <pc:sldMk cId="3828428132" sldId="320"/>
            <ac:cxnSpMk id="24" creationId="{1BBE2546-E79C-FF48-25AA-EDA594995754}"/>
          </ac:cxnSpMkLst>
        </pc:cxnChg>
        <pc:cxnChg chg="add mod">
          <ac:chgData name="Michael Kuniega" userId="999f7fd1-0dc3-4cba-81fd-6a42a8d75a98" providerId="ADAL" clId="{F885BFA9-5F05-4961-9868-D333FDCB07C5}" dt="2024-08-08T01:22:14.124" v="920" actId="1076"/>
          <ac:cxnSpMkLst>
            <pc:docMk/>
            <pc:sldMk cId="3828428132" sldId="320"/>
            <ac:cxnSpMk id="25" creationId="{74FE7B05-0E0A-976B-078B-58C9E23A4C11}"/>
          </ac:cxnSpMkLst>
        </pc:cxnChg>
        <pc:cxnChg chg="add mod">
          <ac:chgData name="Michael Kuniega" userId="999f7fd1-0dc3-4cba-81fd-6a42a8d75a98" providerId="ADAL" clId="{F885BFA9-5F05-4961-9868-D333FDCB07C5}" dt="2024-08-08T01:22:30.016" v="926" actId="1076"/>
          <ac:cxnSpMkLst>
            <pc:docMk/>
            <pc:sldMk cId="3828428132" sldId="320"/>
            <ac:cxnSpMk id="28" creationId="{BD9D404B-BBC4-50D0-2017-A2A336760C92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E0F2F4-3D38-49E0-A2EB-3776CEA14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03B81-F73C-4AA2-93E1-4BC9D16647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8D83467-4B64-4B70-9CFD-2476F19646F4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405D85-221D-483E-A9C8-C5C3D1AC1F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C8524-7E7A-4E92-9DDA-BC4B2EC743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00157B9-050D-451E-A7A0-28815EF4C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6B21AC1-5EFD-48A3-839B-C74A668FD356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E16D109-2853-4FED-A8F7-512F310A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87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289" fontAlgn="base">
              <a:spcBef>
                <a:spcPct val="0"/>
              </a:spcBef>
              <a:spcAft>
                <a:spcPct val="0"/>
              </a:spcAft>
              <a:defRPr/>
            </a:pPr>
            <a:fld id="{921580F4-5534-4CC4-A44A-97FF4BFAEBEB}" type="slidenum">
              <a:rPr lang="en-US">
                <a:solidFill>
                  <a:srgbClr val="000000"/>
                </a:solidFill>
                <a:latin typeface="Arial" pitchFamily="34" charset="0"/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199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289" fontAlgn="base">
              <a:spcBef>
                <a:spcPct val="0"/>
              </a:spcBef>
              <a:spcAft>
                <a:spcPct val="0"/>
              </a:spcAft>
              <a:defRPr/>
            </a:pPr>
            <a:fld id="{921580F4-5534-4CC4-A44A-97FF4BFAEBEB}" type="slidenum">
              <a:rPr lang="en-US">
                <a:solidFill>
                  <a:srgbClr val="000000"/>
                </a:solidFill>
                <a:latin typeface="Arial" pitchFamily="34" charset="0"/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76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289" fontAlgn="base">
              <a:spcBef>
                <a:spcPct val="0"/>
              </a:spcBef>
              <a:spcAft>
                <a:spcPct val="0"/>
              </a:spcAft>
              <a:defRPr/>
            </a:pPr>
            <a:fld id="{921580F4-5534-4CC4-A44A-97FF4BFAEBEB}" type="slidenum">
              <a:rPr lang="en-US">
                <a:solidFill>
                  <a:srgbClr val="000000"/>
                </a:solidFill>
                <a:latin typeface="Arial" pitchFamily="34" charset="0"/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998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289" fontAlgn="base">
              <a:spcBef>
                <a:spcPct val="0"/>
              </a:spcBef>
              <a:spcAft>
                <a:spcPct val="0"/>
              </a:spcAft>
              <a:defRPr/>
            </a:pPr>
            <a:fld id="{921580F4-5534-4CC4-A44A-97FF4BFAEBEB}" type="slidenum">
              <a:rPr lang="en-US">
                <a:solidFill>
                  <a:srgbClr val="000000"/>
                </a:solidFill>
                <a:latin typeface="Arial" pitchFamily="34" charset="0"/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203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289" fontAlgn="base">
              <a:spcBef>
                <a:spcPct val="0"/>
              </a:spcBef>
              <a:spcAft>
                <a:spcPct val="0"/>
              </a:spcAft>
              <a:defRPr/>
            </a:pPr>
            <a:fld id="{921580F4-5534-4CC4-A44A-97FF4BFAEBEB}" type="slidenum">
              <a:rPr lang="en-US">
                <a:solidFill>
                  <a:srgbClr val="000000"/>
                </a:solidFill>
                <a:latin typeface="Arial" pitchFamily="34" charset="0"/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347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289" fontAlgn="base">
              <a:spcBef>
                <a:spcPct val="0"/>
              </a:spcBef>
              <a:spcAft>
                <a:spcPct val="0"/>
              </a:spcAft>
              <a:defRPr/>
            </a:pPr>
            <a:fld id="{921580F4-5534-4CC4-A44A-97FF4BFAEBEB}" type="slidenum">
              <a:rPr lang="en-US">
                <a:solidFill>
                  <a:srgbClr val="000000"/>
                </a:solidFill>
                <a:latin typeface="Arial" pitchFamily="34" charset="0"/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680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2289" fontAlgn="base">
              <a:spcBef>
                <a:spcPct val="0"/>
              </a:spcBef>
              <a:spcAft>
                <a:spcPct val="0"/>
              </a:spcAft>
              <a:defRPr/>
            </a:pPr>
            <a:fld id="{921580F4-5534-4CC4-A44A-97FF4BFAEBEB}" type="slidenum">
              <a:rPr lang="en-US">
                <a:solidFill>
                  <a:srgbClr val="000000"/>
                </a:solidFill>
                <a:latin typeface="Arial" pitchFamily="34" charset="0"/>
              </a:rPr>
              <a:pPr defTabSz="942289"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307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19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4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5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8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8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5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5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70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BA414-A5D8-42CE-90A8-3440275E8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2-2 </a:t>
            </a:r>
            <a:b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Perimeter, Circumference, and Area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D08C7-B456-40FE-A805-9F1635338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Geometry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2374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11"/>
          <p:cNvSpPr txBox="1">
            <a:spLocks noChangeArrowheads="1"/>
          </p:cNvSpPr>
          <p:nvPr/>
        </p:nvSpPr>
        <p:spPr bwMode="auto">
          <a:xfrm>
            <a:off x="-12985" y="-88660"/>
            <a:ext cx="2673058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6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9198" name="TextBox 49197">
            <a:extLst>
              <a:ext uri="{FF2B5EF4-FFF2-40B4-BE49-F238E27FC236}">
                <a16:creationId xmlns:a16="http://schemas.microsoft.com/office/drawing/2014/main" id="{F8A38A27-7FE8-4537-B6BB-0A1D1A450E16}"/>
              </a:ext>
            </a:extLst>
          </p:cNvPr>
          <p:cNvSpPr txBox="1"/>
          <p:nvPr/>
        </p:nvSpPr>
        <p:spPr>
          <a:xfrm>
            <a:off x="2429984" y="499602"/>
            <a:ext cx="7843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Area of the Shaded Region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9B5D274-8D08-5FCC-2DD0-5E3F3DF37709}"/>
              </a:ext>
            </a:extLst>
          </p:cNvPr>
          <p:cNvCxnSpPr>
            <a:cxnSpLocks/>
          </p:cNvCxnSpPr>
          <p:nvPr/>
        </p:nvCxnSpPr>
        <p:spPr>
          <a:xfrm flipH="1">
            <a:off x="-12985" y="1108361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F8E2D29-CFC0-0565-BAF0-231BAC7836DB}"/>
                  </a:ext>
                </a:extLst>
              </p:cNvPr>
              <p:cNvSpPr txBox="1"/>
              <p:nvPr/>
            </p:nvSpPr>
            <p:spPr>
              <a:xfrm>
                <a:off x="4539258" y="3135208"/>
                <a:ext cx="704151" cy="8510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𝟏𝟏</m:t>
                      </m:r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F8E2D29-CFC0-0565-BAF0-231BAC7836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9258" y="3135208"/>
                <a:ext cx="704151" cy="851071"/>
              </a:xfrm>
              <a:prstGeom prst="rect">
                <a:avLst/>
              </a:prstGeom>
              <a:blipFill>
                <a:blip r:embed="rId3"/>
                <a:stretch>
                  <a:fillRect r="-18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B9A9106C-4943-3698-3C25-8C414D88C89E}"/>
              </a:ext>
            </a:extLst>
          </p:cNvPr>
          <p:cNvSpPr/>
          <p:nvPr/>
        </p:nvSpPr>
        <p:spPr>
          <a:xfrm>
            <a:off x="320707" y="2083181"/>
            <a:ext cx="4218553" cy="2906647"/>
          </a:xfrm>
          <a:prstGeom prst="rect">
            <a:avLst/>
          </a:prstGeom>
          <a:ln w="76200"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D13B8A3-91BF-26DC-8BD8-363E307A81B7}"/>
              </a:ext>
            </a:extLst>
          </p:cNvPr>
          <p:cNvSpPr/>
          <p:nvPr/>
        </p:nvSpPr>
        <p:spPr>
          <a:xfrm>
            <a:off x="1675885" y="2908666"/>
            <a:ext cx="1508195" cy="1304157"/>
          </a:xfrm>
          <a:prstGeom prst="rect">
            <a:avLst/>
          </a:prstGeom>
          <a:solidFill>
            <a:srgbClr val="D1D9E1"/>
          </a:solidFill>
          <a:ln>
            <a:solidFill>
              <a:srgbClr val="D1D9E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1F7F931-9862-837F-A4AC-C177888C3963}"/>
                  </a:ext>
                </a:extLst>
              </p:cNvPr>
              <p:cNvSpPr txBox="1"/>
              <p:nvPr/>
            </p:nvSpPr>
            <p:spPr>
              <a:xfrm>
                <a:off x="2077905" y="4878973"/>
                <a:ext cx="704151" cy="8510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𝟏𝟒</m:t>
                      </m:r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1F7F931-9862-837F-A4AC-C177888C39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7905" y="4878973"/>
                <a:ext cx="704151" cy="851071"/>
              </a:xfrm>
              <a:prstGeom prst="rect">
                <a:avLst/>
              </a:prstGeom>
              <a:blipFill>
                <a:blip r:embed="rId4"/>
                <a:stretch>
                  <a:fillRect r="-217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346A141-5E00-743C-489E-F80BC4DF414F}"/>
                  </a:ext>
                </a:extLst>
              </p:cNvPr>
              <p:cNvSpPr txBox="1"/>
              <p:nvPr/>
            </p:nvSpPr>
            <p:spPr>
              <a:xfrm>
                <a:off x="2077906" y="2182307"/>
                <a:ext cx="704151" cy="8510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346A141-5E00-743C-489E-F80BC4DF41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7906" y="2182307"/>
                <a:ext cx="704151" cy="8510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6410067-D4B5-0FDC-EEC7-711A5B82756E}"/>
                  </a:ext>
                </a:extLst>
              </p:cNvPr>
              <p:cNvSpPr txBox="1"/>
              <p:nvPr/>
            </p:nvSpPr>
            <p:spPr>
              <a:xfrm>
                <a:off x="3157518" y="3135208"/>
                <a:ext cx="704151" cy="8510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6410067-D4B5-0FDC-EEC7-711A5B8275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7518" y="3135208"/>
                <a:ext cx="704151" cy="8510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8423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11"/>
          <p:cNvSpPr txBox="1">
            <a:spLocks noChangeArrowheads="1"/>
          </p:cNvSpPr>
          <p:nvPr/>
        </p:nvSpPr>
        <p:spPr bwMode="auto">
          <a:xfrm>
            <a:off x="-12985" y="-88660"/>
            <a:ext cx="2673058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7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9198" name="TextBox 49197">
            <a:extLst>
              <a:ext uri="{FF2B5EF4-FFF2-40B4-BE49-F238E27FC236}">
                <a16:creationId xmlns:a16="http://schemas.microsoft.com/office/drawing/2014/main" id="{F8A38A27-7FE8-4537-B6BB-0A1D1A450E16}"/>
              </a:ext>
            </a:extLst>
          </p:cNvPr>
          <p:cNvSpPr txBox="1"/>
          <p:nvPr/>
        </p:nvSpPr>
        <p:spPr>
          <a:xfrm>
            <a:off x="2429984" y="499602"/>
            <a:ext cx="7843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Area of the Shaded Region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9B5D274-8D08-5FCC-2DD0-5E3F3DF37709}"/>
              </a:ext>
            </a:extLst>
          </p:cNvPr>
          <p:cNvCxnSpPr>
            <a:cxnSpLocks/>
          </p:cNvCxnSpPr>
          <p:nvPr/>
        </p:nvCxnSpPr>
        <p:spPr>
          <a:xfrm flipH="1">
            <a:off x="-12985" y="1108361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B9A9106C-4943-3698-3C25-8C414D88C89E}"/>
              </a:ext>
            </a:extLst>
          </p:cNvPr>
          <p:cNvSpPr/>
          <p:nvPr/>
        </p:nvSpPr>
        <p:spPr>
          <a:xfrm>
            <a:off x="320707" y="2083180"/>
            <a:ext cx="3540093" cy="3338557"/>
          </a:xfrm>
          <a:prstGeom prst="rect">
            <a:avLst/>
          </a:prstGeom>
          <a:ln w="76200"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D13B8A3-91BF-26DC-8BD8-363E307A81B7}"/>
              </a:ext>
            </a:extLst>
          </p:cNvPr>
          <p:cNvSpPr/>
          <p:nvPr/>
        </p:nvSpPr>
        <p:spPr>
          <a:xfrm>
            <a:off x="2660073" y="4284623"/>
            <a:ext cx="1200727" cy="1137114"/>
          </a:xfrm>
          <a:prstGeom prst="rect">
            <a:avLst/>
          </a:prstGeom>
          <a:solidFill>
            <a:srgbClr val="D1D9E1"/>
          </a:solidFill>
          <a:ln>
            <a:solidFill>
              <a:srgbClr val="D1D9E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346A141-5E00-743C-489E-F80BC4DF414F}"/>
                  </a:ext>
                </a:extLst>
              </p:cNvPr>
              <p:cNvSpPr txBox="1"/>
              <p:nvPr/>
            </p:nvSpPr>
            <p:spPr>
              <a:xfrm>
                <a:off x="1464628" y="1167245"/>
                <a:ext cx="704151" cy="8510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𝟑𝟔</m:t>
                      </m:r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346A141-5E00-743C-489E-F80BC4DF41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4628" y="1167245"/>
                <a:ext cx="704151" cy="851071"/>
              </a:xfrm>
              <a:prstGeom prst="rect">
                <a:avLst/>
              </a:prstGeom>
              <a:blipFill>
                <a:blip r:embed="rId3"/>
                <a:stretch>
                  <a:fillRect r="-198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B8C7354B-0E03-B634-A1D5-8F19F1A2B370}"/>
              </a:ext>
            </a:extLst>
          </p:cNvPr>
          <p:cNvSpPr/>
          <p:nvPr/>
        </p:nvSpPr>
        <p:spPr>
          <a:xfrm>
            <a:off x="2660072" y="3183901"/>
            <a:ext cx="1200727" cy="1137114"/>
          </a:xfrm>
          <a:prstGeom prst="rect">
            <a:avLst/>
          </a:prstGeom>
          <a:solidFill>
            <a:srgbClr val="D1D9E1"/>
          </a:solidFill>
          <a:ln>
            <a:solidFill>
              <a:srgbClr val="D1D9E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701CC45-9B82-D03E-0932-F7D241DF97EE}"/>
              </a:ext>
            </a:extLst>
          </p:cNvPr>
          <p:cNvSpPr/>
          <p:nvPr/>
        </p:nvSpPr>
        <p:spPr>
          <a:xfrm>
            <a:off x="1459344" y="4321015"/>
            <a:ext cx="1200727" cy="1137114"/>
          </a:xfrm>
          <a:prstGeom prst="rect">
            <a:avLst/>
          </a:prstGeom>
          <a:solidFill>
            <a:srgbClr val="D1D9E1"/>
          </a:solidFill>
          <a:ln>
            <a:solidFill>
              <a:srgbClr val="D1D9E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A0537C-7244-E766-B1B5-D61F5A3BBDB5}"/>
              </a:ext>
            </a:extLst>
          </p:cNvPr>
          <p:cNvCxnSpPr/>
          <p:nvPr/>
        </p:nvCxnSpPr>
        <p:spPr>
          <a:xfrm>
            <a:off x="840509" y="5283130"/>
            <a:ext cx="0" cy="34999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C645CCD-E161-72B0-6325-4B53ADC26D59}"/>
              </a:ext>
            </a:extLst>
          </p:cNvPr>
          <p:cNvCxnSpPr>
            <a:cxnSpLocks/>
          </p:cNvCxnSpPr>
          <p:nvPr/>
        </p:nvCxnSpPr>
        <p:spPr>
          <a:xfrm flipH="1">
            <a:off x="3632199" y="2655386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FF1B153-6FFA-ED41-E487-493E0EF20520}"/>
              </a:ext>
            </a:extLst>
          </p:cNvPr>
          <p:cNvCxnSpPr>
            <a:cxnSpLocks/>
          </p:cNvCxnSpPr>
          <p:nvPr/>
        </p:nvCxnSpPr>
        <p:spPr>
          <a:xfrm flipH="1">
            <a:off x="2447635" y="3751404"/>
            <a:ext cx="434109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179A0A5-5994-8736-F048-A91FD094A866}"/>
              </a:ext>
            </a:extLst>
          </p:cNvPr>
          <p:cNvCxnSpPr>
            <a:cxnSpLocks/>
          </p:cNvCxnSpPr>
          <p:nvPr/>
        </p:nvCxnSpPr>
        <p:spPr>
          <a:xfrm flipH="1">
            <a:off x="1203035" y="4865429"/>
            <a:ext cx="45027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1E26567-4EAA-3A3D-DAD7-704649E38F48}"/>
              </a:ext>
            </a:extLst>
          </p:cNvPr>
          <p:cNvCxnSpPr/>
          <p:nvPr/>
        </p:nvCxnSpPr>
        <p:spPr>
          <a:xfrm>
            <a:off x="3158837" y="3008902"/>
            <a:ext cx="0" cy="34999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1706218-B820-0ACA-D3F7-FA0ACD3CCF9D}"/>
              </a:ext>
            </a:extLst>
          </p:cNvPr>
          <p:cNvCxnSpPr/>
          <p:nvPr/>
        </p:nvCxnSpPr>
        <p:spPr>
          <a:xfrm>
            <a:off x="2036616" y="4109624"/>
            <a:ext cx="0" cy="34999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2C98B43-69F7-00DC-2338-59498B8DB959}"/>
              </a:ext>
            </a:extLst>
          </p:cNvPr>
          <p:cNvCxnSpPr/>
          <p:nvPr/>
        </p:nvCxnSpPr>
        <p:spPr>
          <a:xfrm>
            <a:off x="2090753" y="1914773"/>
            <a:ext cx="0" cy="34999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10E01B1-2A47-1EB4-B2C1-1ABD274DDD40}"/>
              </a:ext>
            </a:extLst>
          </p:cNvPr>
          <p:cNvCxnSpPr/>
          <p:nvPr/>
        </p:nvCxnSpPr>
        <p:spPr>
          <a:xfrm>
            <a:off x="1754910" y="1914773"/>
            <a:ext cx="0" cy="34999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4FE7B05-0E0A-976B-078B-58C9E23A4C11}"/>
              </a:ext>
            </a:extLst>
          </p:cNvPr>
          <p:cNvCxnSpPr>
            <a:cxnSpLocks/>
          </p:cNvCxnSpPr>
          <p:nvPr/>
        </p:nvCxnSpPr>
        <p:spPr>
          <a:xfrm flipH="1">
            <a:off x="92107" y="35113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D9D404B-BBC4-50D0-2017-A2A336760C92}"/>
              </a:ext>
            </a:extLst>
          </p:cNvPr>
          <p:cNvCxnSpPr>
            <a:cxnSpLocks/>
          </p:cNvCxnSpPr>
          <p:nvPr/>
        </p:nvCxnSpPr>
        <p:spPr>
          <a:xfrm flipH="1">
            <a:off x="92107" y="3720559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8428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9" y="0"/>
            <a:ext cx="321765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Square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FA4B0C-C222-295B-49D3-D73850AC4ECC}"/>
              </a:ext>
            </a:extLst>
          </p:cNvPr>
          <p:cNvSpPr/>
          <p:nvPr/>
        </p:nvSpPr>
        <p:spPr>
          <a:xfrm>
            <a:off x="877019" y="2009955"/>
            <a:ext cx="3053751" cy="2838090"/>
          </a:xfrm>
          <a:prstGeom prst="rect">
            <a:avLst/>
          </a:prstGeom>
          <a:ln w="76200"/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2BDB897-61AD-3714-513A-44FE6CB2D5C9}"/>
                  </a:ext>
                </a:extLst>
              </p:cNvPr>
              <p:cNvSpPr txBox="1"/>
              <p:nvPr/>
            </p:nvSpPr>
            <p:spPr>
              <a:xfrm>
                <a:off x="6160246" y="796600"/>
                <a:ext cx="3511859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𝑨𝒓𝒆𝒂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2BDB897-61AD-3714-513A-44FE6CB2D5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0246" y="796600"/>
                <a:ext cx="3511859" cy="6294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F28A517-E5BB-70F6-F9A3-1276B32B1AF7}"/>
                  </a:ext>
                </a:extLst>
              </p:cNvPr>
              <p:cNvSpPr txBox="1"/>
              <p:nvPr/>
            </p:nvSpPr>
            <p:spPr>
              <a:xfrm>
                <a:off x="5415875" y="1447634"/>
                <a:ext cx="500060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𝑷𝒆𝒓𝒊𝒎𝒆𝒕𝒆𝒓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𝒔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F28A517-E5BB-70F6-F9A3-1276B32B1A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5875" y="1447634"/>
                <a:ext cx="5000600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F566F6D-D87D-C399-553B-23C004A90850}"/>
                  </a:ext>
                </a:extLst>
              </p:cNvPr>
              <p:cNvSpPr txBox="1"/>
              <p:nvPr/>
            </p:nvSpPr>
            <p:spPr>
              <a:xfrm>
                <a:off x="1773088" y="4741017"/>
                <a:ext cx="1261612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7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F566F6D-D87D-C399-553B-23C004A908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3088" y="4741017"/>
                <a:ext cx="1261612" cy="12003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E9F235B-4154-27B0-407F-EFF01A16C019}"/>
                  </a:ext>
                </a:extLst>
              </p:cNvPr>
              <p:cNvSpPr txBox="1"/>
              <p:nvPr/>
            </p:nvSpPr>
            <p:spPr>
              <a:xfrm>
                <a:off x="4132054" y="2782669"/>
                <a:ext cx="793055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𝑳𝒆𝒏𝒈𝒕𝒉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𝒐𝒇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𝒕𝒉𝒆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𝑺𝒊𝒅𝒆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𝒐𝒇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𝑺𝒒𝒖𝒂𝒓𝒆</m:t>
                      </m:r>
                    </m:oMath>
                  </m:oMathPara>
                </a14:m>
                <a:endPara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E9F235B-4154-27B0-407F-EFF01A16C0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2054" y="2782669"/>
                <a:ext cx="7930550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9714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11"/>
          <p:cNvSpPr txBox="1">
            <a:spLocks noChangeArrowheads="1"/>
          </p:cNvSpPr>
          <p:nvPr/>
        </p:nvSpPr>
        <p:spPr bwMode="auto">
          <a:xfrm>
            <a:off x="0" y="0"/>
            <a:ext cx="8959570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1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9198" name="TextBox 49197">
            <a:extLst>
              <a:ext uri="{FF2B5EF4-FFF2-40B4-BE49-F238E27FC236}">
                <a16:creationId xmlns:a16="http://schemas.microsoft.com/office/drawing/2014/main" id="{F8A38A27-7FE8-4537-B6BB-0A1D1A450E16}"/>
              </a:ext>
            </a:extLst>
          </p:cNvPr>
          <p:cNvSpPr txBox="1"/>
          <p:nvPr/>
        </p:nvSpPr>
        <p:spPr>
          <a:xfrm>
            <a:off x="13142" y="713228"/>
            <a:ext cx="97864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Area and Perimeter of the Given Square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b="1" dirty="0">
              <a:solidFill>
                <a:srgbClr val="040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9B5D274-8D08-5FCC-2DD0-5E3F3DF37709}"/>
              </a:ext>
            </a:extLst>
          </p:cNvPr>
          <p:cNvCxnSpPr>
            <a:cxnSpLocks/>
          </p:cNvCxnSpPr>
          <p:nvPr/>
        </p:nvCxnSpPr>
        <p:spPr>
          <a:xfrm flipH="1">
            <a:off x="-12984" y="1376087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7E9865F2-429C-C1F4-0D09-11D3AAFC642C}"/>
              </a:ext>
            </a:extLst>
          </p:cNvPr>
          <p:cNvSpPr/>
          <p:nvPr/>
        </p:nvSpPr>
        <p:spPr>
          <a:xfrm>
            <a:off x="252166" y="1790446"/>
            <a:ext cx="1719532" cy="1638554"/>
          </a:xfrm>
          <a:prstGeom prst="rect">
            <a:avLst/>
          </a:prstGeom>
          <a:ln w="76200"/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EAD8828-6A19-B847-E380-1FD65AFA6A15}"/>
              </a:ext>
            </a:extLst>
          </p:cNvPr>
          <p:cNvCxnSpPr>
            <a:cxnSpLocks/>
          </p:cNvCxnSpPr>
          <p:nvPr/>
        </p:nvCxnSpPr>
        <p:spPr>
          <a:xfrm>
            <a:off x="5667039" y="1376087"/>
            <a:ext cx="0" cy="497295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43259854-F9A3-F5DA-7E20-EABF0AADDE3E}"/>
              </a:ext>
            </a:extLst>
          </p:cNvPr>
          <p:cNvSpPr/>
          <p:nvPr/>
        </p:nvSpPr>
        <p:spPr>
          <a:xfrm>
            <a:off x="6096000" y="1790446"/>
            <a:ext cx="1719532" cy="1638554"/>
          </a:xfrm>
          <a:prstGeom prst="rect">
            <a:avLst/>
          </a:prstGeom>
          <a:ln w="76200"/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E51BA53-8BB1-116E-5C80-EAA0F93F85D0}"/>
                  </a:ext>
                </a:extLst>
              </p:cNvPr>
              <p:cNvSpPr txBox="1"/>
              <p:nvPr/>
            </p:nvSpPr>
            <p:spPr>
              <a:xfrm>
                <a:off x="6324960" y="3429000"/>
                <a:ext cx="1261612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E51BA53-8BB1-116E-5C80-EAA0F93F85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960" y="3429000"/>
                <a:ext cx="1261612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31B2F8B-064F-77BF-1B57-A19E0D6FC9FC}"/>
                  </a:ext>
                </a:extLst>
              </p:cNvPr>
              <p:cNvSpPr txBox="1"/>
              <p:nvPr/>
            </p:nvSpPr>
            <p:spPr>
              <a:xfrm>
                <a:off x="481126" y="3428999"/>
                <a:ext cx="1261612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US" sz="105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31B2F8B-064F-77BF-1B57-A19E0D6FC9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126" y="3428999"/>
                <a:ext cx="1261612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1959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0"/>
            <a:ext cx="397346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Rectangle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FA4B0C-C222-295B-49D3-D73850AC4ECC}"/>
              </a:ext>
            </a:extLst>
          </p:cNvPr>
          <p:cNvSpPr/>
          <p:nvPr/>
        </p:nvSpPr>
        <p:spPr>
          <a:xfrm>
            <a:off x="151453" y="1810912"/>
            <a:ext cx="4809680" cy="2838090"/>
          </a:xfrm>
          <a:prstGeom prst="rect">
            <a:avLst/>
          </a:prstGeom>
          <a:ln w="76200"/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2BDB897-61AD-3714-513A-44FE6CB2D5C9}"/>
                  </a:ext>
                </a:extLst>
              </p:cNvPr>
              <p:cNvSpPr txBox="1"/>
              <p:nvPr/>
            </p:nvSpPr>
            <p:spPr>
              <a:xfrm>
                <a:off x="6850358" y="492442"/>
                <a:ext cx="397346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𝑨𝒓𝒆𝒂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𝒍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𝒘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2BDB897-61AD-3714-513A-44FE6CB2D5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0358" y="492442"/>
                <a:ext cx="3973460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F28A517-E5BB-70F6-F9A3-1276B32B1AF7}"/>
                  </a:ext>
                </a:extLst>
              </p:cNvPr>
              <p:cNvSpPr txBox="1"/>
              <p:nvPr/>
            </p:nvSpPr>
            <p:spPr>
              <a:xfrm>
                <a:off x="5710623" y="1155440"/>
                <a:ext cx="625292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𝑷𝒆𝒓𝒊𝒎𝒆𝒕𝒆𝒓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𝒍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𝒘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F28A517-E5BB-70F6-F9A3-1276B32B1A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0623" y="1155440"/>
                <a:ext cx="6252929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F566F6D-D87D-C399-553B-23C004A90850}"/>
                  </a:ext>
                </a:extLst>
              </p:cNvPr>
              <p:cNvSpPr txBox="1"/>
              <p:nvPr/>
            </p:nvSpPr>
            <p:spPr>
              <a:xfrm>
                <a:off x="1773087" y="4758270"/>
                <a:ext cx="1261612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7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𝒍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F566F6D-D87D-C399-553B-23C004A908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3087" y="4758270"/>
                <a:ext cx="1261612" cy="12003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1093155-AB73-677B-0B02-F9CFF591754E}"/>
                  </a:ext>
                </a:extLst>
              </p:cNvPr>
              <p:cNvSpPr txBox="1"/>
              <p:nvPr/>
            </p:nvSpPr>
            <p:spPr>
              <a:xfrm>
                <a:off x="4897761" y="2536447"/>
                <a:ext cx="1261612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7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𝒘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1093155-AB73-677B-0B02-F9CFF59175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7761" y="2536447"/>
                <a:ext cx="1261612" cy="12003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5778B49-55FE-B659-5F1F-0495DA8158BF}"/>
                  </a:ext>
                </a:extLst>
              </p:cNvPr>
              <p:cNvSpPr txBox="1"/>
              <p:nvPr/>
            </p:nvSpPr>
            <p:spPr>
              <a:xfrm>
                <a:off x="7402110" y="2813447"/>
                <a:ext cx="2869953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𝑳𝒆𝒏𝒈𝒕𝒉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𝒍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𝑾𝒊𝒅𝒕𝒉</m:t>
                      </m:r>
                      <m:r>
                        <a:rPr lang="en-US" sz="40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𝒘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5778B49-55FE-B659-5F1F-0495DA8158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2110" y="2813447"/>
                <a:ext cx="2869953" cy="123110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2989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11"/>
          <p:cNvSpPr txBox="1">
            <a:spLocks noChangeArrowheads="1"/>
          </p:cNvSpPr>
          <p:nvPr/>
        </p:nvSpPr>
        <p:spPr bwMode="auto">
          <a:xfrm>
            <a:off x="0" y="0"/>
            <a:ext cx="8959570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2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9198" name="TextBox 49197">
            <a:extLst>
              <a:ext uri="{FF2B5EF4-FFF2-40B4-BE49-F238E27FC236}">
                <a16:creationId xmlns:a16="http://schemas.microsoft.com/office/drawing/2014/main" id="{F8A38A27-7FE8-4537-B6BB-0A1D1A450E16}"/>
              </a:ext>
            </a:extLst>
          </p:cNvPr>
          <p:cNvSpPr txBox="1"/>
          <p:nvPr/>
        </p:nvSpPr>
        <p:spPr>
          <a:xfrm>
            <a:off x="13142" y="713228"/>
            <a:ext cx="97864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Area and Perimeter of the Given Rectangle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b="1" dirty="0">
              <a:solidFill>
                <a:srgbClr val="040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9B5D274-8D08-5FCC-2DD0-5E3F3DF37709}"/>
              </a:ext>
            </a:extLst>
          </p:cNvPr>
          <p:cNvCxnSpPr>
            <a:cxnSpLocks/>
          </p:cNvCxnSpPr>
          <p:nvPr/>
        </p:nvCxnSpPr>
        <p:spPr>
          <a:xfrm flipH="1">
            <a:off x="-12984" y="1376087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EAD8828-6A19-B847-E380-1FD65AFA6A15}"/>
              </a:ext>
            </a:extLst>
          </p:cNvPr>
          <p:cNvCxnSpPr>
            <a:cxnSpLocks/>
          </p:cNvCxnSpPr>
          <p:nvPr/>
        </p:nvCxnSpPr>
        <p:spPr>
          <a:xfrm>
            <a:off x="5667039" y="1376087"/>
            <a:ext cx="0" cy="497295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E51BA53-8BB1-116E-5C80-EAA0F93F85D0}"/>
                  </a:ext>
                </a:extLst>
              </p:cNvPr>
              <p:cNvSpPr txBox="1"/>
              <p:nvPr/>
            </p:nvSpPr>
            <p:spPr>
              <a:xfrm>
                <a:off x="6324959" y="3014641"/>
                <a:ext cx="1261612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E51BA53-8BB1-116E-5C80-EAA0F93F85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959" y="3014641"/>
                <a:ext cx="1261612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31B2F8B-064F-77BF-1B57-A19E0D6FC9FC}"/>
                  </a:ext>
                </a:extLst>
              </p:cNvPr>
              <p:cNvSpPr txBox="1"/>
              <p:nvPr/>
            </p:nvSpPr>
            <p:spPr>
              <a:xfrm>
                <a:off x="587911" y="3014641"/>
                <a:ext cx="1261612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31B2F8B-064F-77BF-1B57-A19E0D6FC9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911" y="3014641"/>
                <a:ext cx="1261612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5CBEAE0B-960C-BCDA-6304-E0AB08C8859A}"/>
              </a:ext>
            </a:extLst>
          </p:cNvPr>
          <p:cNvSpPr/>
          <p:nvPr/>
        </p:nvSpPr>
        <p:spPr>
          <a:xfrm>
            <a:off x="151453" y="1810912"/>
            <a:ext cx="2134529" cy="1203729"/>
          </a:xfrm>
          <a:prstGeom prst="rect">
            <a:avLst/>
          </a:prstGeom>
          <a:ln w="76200"/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4B5896-7B86-2200-6898-032CABCA0317}"/>
              </a:ext>
            </a:extLst>
          </p:cNvPr>
          <p:cNvSpPr/>
          <p:nvPr/>
        </p:nvSpPr>
        <p:spPr>
          <a:xfrm>
            <a:off x="5888501" y="1810912"/>
            <a:ext cx="2134529" cy="1203729"/>
          </a:xfrm>
          <a:prstGeom prst="rect">
            <a:avLst/>
          </a:prstGeom>
          <a:ln w="76200"/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3E91F99-B96A-68DA-0A48-AC21C3C7661A}"/>
                  </a:ext>
                </a:extLst>
              </p:cNvPr>
              <p:cNvSpPr txBox="1"/>
              <p:nvPr/>
            </p:nvSpPr>
            <p:spPr>
              <a:xfrm>
                <a:off x="1984136" y="2028055"/>
                <a:ext cx="1261612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105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3E91F99-B96A-68DA-0A48-AC21C3C766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4136" y="2028055"/>
                <a:ext cx="1261612" cy="7694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D57CD22-1C37-DDF9-3E7D-A0A4B6D588FC}"/>
                  </a:ext>
                </a:extLst>
              </p:cNvPr>
              <p:cNvSpPr txBox="1"/>
              <p:nvPr/>
            </p:nvSpPr>
            <p:spPr>
              <a:xfrm>
                <a:off x="7820989" y="2028054"/>
                <a:ext cx="1261612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D57CD22-1C37-DDF9-3E7D-A0A4B6D588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989" y="2028054"/>
                <a:ext cx="1261612" cy="76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901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0"/>
            <a:ext cx="397346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Circle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2BDB897-61AD-3714-513A-44FE6CB2D5C9}"/>
                  </a:ext>
                </a:extLst>
              </p:cNvPr>
              <p:cNvSpPr txBox="1"/>
              <p:nvPr/>
            </p:nvSpPr>
            <p:spPr>
              <a:xfrm>
                <a:off x="6199600" y="155089"/>
                <a:ext cx="3880549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𝑨𝒓𝒆𝒂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𝝅</m:t>
                      </m:r>
                      <m:sSup>
                        <m:sSup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2BDB897-61AD-3714-513A-44FE6CB2D5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9600" y="155089"/>
                <a:ext cx="3880549" cy="6294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F28A517-E5BB-70F6-F9A3-1276B32B1AF7}"/>
                  </a:ext>
                </a:extLst>
              </p:cNvPr>
              <p:cNvSpPr txBox="1"/>
              <p:nvPr/>
            </p:nvSpPr>
            <p:spPr>
              <a:xfrm>
                <a:off x="4182638" y="832591"/>
                <a:ext cx="791447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𝑪𝒊𝒓𝒄𝒖𝒎𝒇𝒆𝒓𝒆𝒏𝒄𝒆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𝝅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𝒅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𝝅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F28A517-E5BB-70F6-F9A3-1276B32B1A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2638" y="832591"/>
                <a:ext cx="7914474" cy="615553"/>
              </a:xfrm>
              <a:prstGeom prst="rect">
                <a:avLst/>
              </a:prstGeom>
              <a:blipFill>
                <a:blip r:embed="rId3"/>
                <a:stretch>
                  <a:fillRect b="-1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5778B49-55FE-B659-5F1F-0495DA8158BF}"/>
                  </a:ext>
                </a:extLst>
              </p:cNvPr>
              <p:cNvSpPr txBox="1"/>
              <p:nvPr/>
            </p:nvSpPr>
            <p:spPr>
              <a:xfrm>
                <a:off x="6096000" y="1496178"/>
                <a:ext cx="4789003" cy="17808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𝑹𝒂𝒅𝒊𝒖𝒔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</m:t>
                          </m:r>
                        </m:num>
                        <m:den>
                          <m:r>
                            <a:rPr lang="en-US" sz="40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𝑫𝒊𝒂𝒎𝒆𝒕𝒆𝒓</m:t>
                      </m:r>
                      <m:r>
                        <a:rPr lang="en-US" sz="40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𝒅</m:t>
                      </m:r>
                      <m:r>
                        <a:rPr lang="en-US" sz="40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𝒓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5778B49-55FE-B659-5F1F-0495DA8158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496178"/>
                <a:ext cx="4789003" cy="17808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>
            <a:extLst>
              <a:ext uri="{FF2B5EF4-FFF2-40B4-BE49-F238E27FC236}">
                <a16:creationId xmlns:a16="http://schemas.microsoft.com/office/drawing/2014/main" id="{C0D4FE12-8052-B771-F653-56D1C111C576}"/>
              </a:ext>
            </a:extLst>
          </p:cNvPr>
          <p:cNvSpPr/>
          <p:nvPr/>
        </p:nvSpPr>
        <p:spPr>
          <a:xfrm>
            <a:off x="319177" y="1496178"/>
            <a:ext cx="2292827" cy="21911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3A939A7-1462-FC6B-FEA1-D4BF16D7B726}"/>
              </a:ext>
            </a:extLst>
          </p:cNvPr>
          <p:cNvSpPr/>
          <p:nvPr/>
        </p:nvSpPr>
        <p:spPr>
          <a:xfrm>
            <a:off x="2826852" y="3662715"/>
            <a:ext cx="2292827" cy="21911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EE1A0A1-AB1B-4636-187A-99EC2F4F1241}"/>
                  </a:ext>
                </a:extLst>
              </p:cNvPr>
              <p:cNvSpPr txBox="1"/>
              <p:nvPr/>
            </p:nvSpPr>
            <p:spPr>
              <a:xfrm>
                <a:off x="820006" y="1822413"/>
                <a:ext cx="1261612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𝒅</m:t>
                      </m:r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EE1A0A1-AB1B-4636-187A-99EC2F4F12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006" y="1822413"/>
                <a:ext cx="1261612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C4CB1BD-D2AA-B37A-66FB-B004DD4CB761}"/>
              </a:ext>
            </a:extLst>
          </p:cNvPr>
          <p:cNvCxnSpPr>
            <a:stCxn id="9" idx="2"/>
            <a:endCxn id="9" idx="6"/>
          </p:cNvCxnSpPr>
          <p:nvPr/>
        </p:nvCxnSpPr>
        <p:spPr>
          <a:xfrm>
            <a:off x="319177" y="2591733"/>
            <a:ext cx="2292827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8534825-A297-54EF-8BE8-1663ABA0B5B3}"/>
              </a:ext>
            </a:extLst>
          </p:cNvPr>
          <p:cNvCxnSpPr>
            <a:cxnSpLocks/>
          </p:cNvCxnSpPr>
          <p:nvPr/>
        </p:nvCxnSpPr>
        <p:spPr>
          <a:xfrm>
            <a:off x="4065302" y="4758269"/>
            <a:ext cx="1060153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FD1CBEB6-B4A1-B460-8CB6-32779465C92E}"/>
              </a:ext>
            </a:extLst>
          </p:cNvPr>
          <p:cNvSpPr/>
          <p:nvPr/>
        </p:nvSpPr>
        <p:spPr>
          <a:xfrm>
            <a:off x="3881228" y="4667692"/>
            <a:ext cx="184074" cy="181154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F566F6D-D87D-C399-553B-23C004A90850}"/>
                  </a:ext>
                </a:extLst>
              </p:cNvPr>
              <p:cNvSpPr txBox="1"/>
              <p:nvPr/>
            </p:nvSpPr>
            <p:spPr>
              <a:xfrm>
                <a:off x="4182638" y="4017849"/>
                <a:ext cx="802820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𝒓</m:t>
                      </m:r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F566F6D-D87D-C399-553B-23C004A908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2638" y="4017849"/>
                <a:ext cx="802820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661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11"/>
          <p:cNvSpPr txBox="1">
            <a:spLocks noChangeArrowheads="1"/>
          </p:cNvSpPr>
          <p:nvPr/>
        </p:nvSpPr>
        <p:spPr bwMode="auto">
          <a:xfrm>
            <a:off x="0" y="0"/>
            <a:ext cx="8959570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3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9198" name="TextBox 49197">
            <a:extLst>
              <a:ext uri="{FF2B5EF4-FFF2-40B4-BE49-F238E27FC236}">
                <a16:creationId xmlns:a16="http://schemas.microsoft.com/office/drawing/2014/main" id="{F8A38A27-7FE8-4537-B6BB-0A1D1A450E16}"/>
              </a:ext>
            </a:extLst>
          </p:cNvPr>
          <p:cNvSpPr txBox="1"/>
          <p:nvPr/>
        </p:nvSpPr>
        <p:spPr>
          <a:xfrm>
            <a:off x="13142" y="713228"/>
            <a:ext cx="97864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Area and Circumference of the Given Circle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b="1" dirty="0">
              <a:solidFill>
                <a:srgbClr val="040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9B5D274-8D08-5FCC-2DD0-5E3F3DF37709}"/>
              </a:ext>
            </a:extLst>
          </p:cNvPr>
          <p:cNvCxnSpPr>
            <a:cxnSpLocks/>
          </p:cNvCxnSpPr>
          <p:nvPr/>
        </p:nvCxnSpPr>
        <p:spPr>
          <a:xfrm flipH="1">
            <a:off x="-12984" y="1376087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EAD8828-6A19-B847-E380-1FD65AFA6A15}"/>
              </a:ext>
            </a:extLst>
          </p:cNvPr>
          <p:cNvCxnSpPr>
            <a:cxnSpLocks/>
          </p:cNvCxnSpPr>
          <p:nvPr/>
        </p:nvCxnSpPr>
        <p:spPr>
          <a:xfrm>
            <a:off x="5667039" y="1376087"/>
            <a:ext cx="0" cy="497295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B4DF6100-B936-2627-0CCB-9EFAEA293C00}"/>
              </a:ext>
            </a:extLst>
          </p:cNvPr>
          <p:cNvSpPr/>
          <p:nvPr/>
        </p:nvSpPr>
        <p:spPr>
          <a:xfrm>
            <a:off x="6085322" y="1557855"/>
            <a:ext cx="2292827" cy="21911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69BFC5E-8DF0-31B0-81FB-244AC9E38685}"/>
                  </a:ext>
                </a:extLst>
              </p:cNvPr>
              <p:cNvSpPr txBox="1"/>
              <p:nvPr/>
            </p:nvSpPr>
            <p:spPr>
              <a:xfrm>
                <a:off x="6600929" y="1938707"/>
                <a:ext cx="1261612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𝟏𝟏</m:t>
                      </m:r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69BFC5E-8DF0-31B0-81FB-244AC9E386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0929" y="1938707"/>
                <a:ext cx="1261612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0C9B2EB-E138-A7E4-5AB4-29519D5F1B6F}"/>
              </a:ext>
            </a:extLst>
          </p:cNvPr>
          <p:cNvCxnSpPr>
            <a:stCxn id="4" idx="2"/>
            <a:endCxn id="4" idx="6"/>
          </p:cNvCxnSpPr>
          <p:nvPr/>
        </p:nvCxnSpPr>
        <p:spPr>
          <a:xfrm>
            <a:off x="6085322" y="2653410"/>
            <a:ext cx="2292827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9A5B66D1-A2FD-7F0B-024A-1263D1ADA727}"/>
              </a:ext>
            </a:extLst>
          </p:cNvPr>
          <p:cNvSpPr/>
          <p:nvPr/>
        </p:nvSpPr>
        <p:spPr>
          <a:xfrm>
            <a:off x="99566" y="1557855"/>
            <a:ext cx="2292827" cy="21911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F621E42-E924-E3E9-6E1E-3DF7EFCDC267}"/>
              </a:ext>
            </a:extLst>
          </p:cNvPr>
          <p:cNvCxnSpPr>
            <a:cxnSpLocks/>
          </p:cNvCxnSpPr>
          <p:nvPr/>
        </p:nvCxnSpPr>
        <p:spPr>
          <a:xfrm>
            <a:off x="1338016" y="2653409"/>
            <a:ext cx="1060153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93CDDC47-ADDB-0B4F-56B9-B7B77BE81074}"/>
              </a:ext>
            </a:extLst>
          </p:cNvPr>
          <p:cNvSpPr/>
          <p:nvPr/>
        </p:nvSpPr>
        <p:spPr>
          <a:xfrm>
            <a:off x="1153942" y="2562832"/>
            <a:ext cx="184074" cy="181154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F4F7FB6-B777-5A47-C2E4-EE580A95F1F5}"/>
                  </a:ext>
                </a:extLst>
              </p:cNvPr>
              <p:cNvSpPr txBox="1"/>
              <p:nvPr/>
            </p:nvSpPr>
            <p:spPr>
              <a:xfrm>
                <a:off x="1455352" y="1912989"/>
                <a:ext cx="802820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F4F7FB6-B777-5A47-C2E4-EE580A95F1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5352" y="1912989"/>
                <a:ext cx="802820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8716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11"/>
          <p:cNvSpPr txBox="1">
            <a:spLocks noChangeArrowheads="1"/>
          </p:cNvSpPr>
          <p:nvPr/>
        </p:nvSpPr>
        <p:spPr bwMode="auto">
          <a:xfrm>
            <a:off x="0" y="0"/>
            <a:ext cx="8959570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4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9198" name="TextBox 49197">
            <a:extLst>
              <a:ext uri="{FF2B5EF4-FFF2-40B4-BE49-F238E27FC236}">
                <a16:creationId xmlns:a16="http://schemas.microsoft.com/office/drawing/2014/main" id="{F8A38A27-7FE8-4537-B6BB-0A1D1A450E16}"/>
              </a:ext>
            </a:extLst>
          </p:cNvPr>
          <p:cNvSpPr txBox="1"/>
          <p:nvPr/>
        </p:nvSpPr>
        <p:spPr>
          <a:xfrm>
            <a:off x="2401456" y="494414"/>
            <a:ext cx="77493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Area of the Shaded Region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9B5D274-8D08-5FCC-2DD0-5E3F3DF37709}"/>
              </a:ext>
            </a:extLst>
          </p:cNvPr>
          <p:cNvCxnSpPr>
            <a:cxnSpLocks/>
          </p:cNvCxnSpPr>
          <p:nvPr/>
        </p:nvCxnSpPr>
        <p:spPr>
          <a:xfrm flipH="1">
            <a:off x="-12985" y="1108361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4E0B3AC-18E6-EAA6-F8AB-754CA5598CA9}"/>
              </a:ext>
            </a:extLst>
          </p:cNvPr>
          <p:cNvSpPr/>
          <p:nvPr/>
        </p:nvSpPr>
        <p:spPr>
          <a:xfrm rot="5400000">
            <a:off x="727751" y="1839643"/>
            <a:ext cx="3671408" cy="3806689"/>
          </a:xfrm>
          <a:custGeom>
            <a:avLst/>
            <a:gdLst>
              <a:gd name="connsiteX0" fmla="*/ 0 w 3185502"/>
              <a:gd name="connsiteY0" fmla="*/ 1202322 h 3308347"/>
              <a:gd name="connsiteX1" fmla="*/ 0 w 3185502"/>
              <a:gd name="connsiteY1" fmla="*/ 0 h 3308347"/>
              <a:gd name="connsiteX2" fmla="*/ 2025488 w 3185502"/>
              <a:gd name="connsiteY2" fmla="*/ 0 h 3308347"/>
              <a:gd name="connsiteX3" fmla="*/ 2025488 w 3185502"/>
              <a:gd name="connsiteY3" fmla="*/ 1202322 h 3308347"/>
              <a:gd name="connsiteX4" fmla="*/ 3185502 w 3185502"/>
              <a:gd name="connsiteY4" fmla="*/ 1202322 h 3308347"/>
              <a:gd name="connsiteX5" fmla="*/ 3185502 w 3185502"/>
              <a:gd name="connsiteY5" fmla="*/ 3308347 h 3308347"/>
              <a:gd name="connsiteX6" fmla="*/ 1160014 w 3185502"/>
              <a:gd name="connsiteY6" fmla="*/ 3308347 h 3308347"/>
              <a:gd name="connsiteX7" fmla="*/ 1160014 w 3185502"/>
              <a:gd name="connsiteY7" fmla="*/ 1202322 h 3308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85502" h="3308347">
                <a:moveTo>
                  <a:pt x="0" y="1202322"/>
                </a:moveTo>
                <a:lnTo>
                  <a:pt x="0" y="0"/>
                </a:lnTo>
                <a:lnTo>
                  <a:pt x="2025488" y="0"/>
                </a:lnTo>
                <a:lnTo>
                  <a:pt x="2025488" y="1202322"/>
                </a:lnTo>
                <a:lnTo>
                  <a:pt x="3185502" y="1202322"/>
                </a:lnTo>
                <a:lnTo>
                  <a:pt x="3185502" y="3308347"/>
                </a:lnTo>
                <a:lnTo>
                  <a:pt x="1160014" y="3308347"/>
                </a:lnTo>
                <a:lnTo>
                  <a:pt x="1160014" y="1202322"/>
                </a:lnTo>
                <a:close/>
              </a:path>
            </a:pathLst>
          </a:custGeom>
          <a:ln w="76200"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6410067-D4B5-0FDC-EEC7-711A5B82756E}"/>
                  </a:ext>
                </a:extLst>
              </p:cNvPr>
              <p:cNvSpPr txBox="1"/>
              <p:nvPr/>
            </p:nvSpPr>
            <p:spPr>
              <a:xfrm>
                <a:off x="3431187" y="1196635"/>
                <a:ext cx="802820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6410067-D4B5-0FDC-EEC7-711A5B8275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1187" y="1196635"/>
                <a:ext cx="802820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F8E2D29-CFC0-0565-BAF0-231BAC7836DB}"/>
                  </a:ext>
                </a:extLst>
              </p:cNvPr>
              <p:cNvSpPr txBox="1"/>
              <p:nvPr/>
            </p:nvSpPr>
            <p:spPr>
              <a:xfrm>
                <a:off x="-12985" y="4029822"/>
                <a:ext cx="802820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F8E2D29-CFC0-0565-BAF0-231BAC7836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2985" y="4029822"/>
                <a:ext cx="802820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8E85FF9-AA3F-046E-BF24-C1F488D31FC2}"/>
                  </a:ext>
                </a:extLst>
              </p:cNvPr>
              <p:cNvSpPr txBox="1"/>
              <p:nvPr/>
            </p:nvSpPr>
            <p:spPr>
              <a:xfrm>
                <a:off x="1414539" y="5458343"/>
                <a:ext cx="802820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8E85FF9-AA3F-046E-BF24-C1F488D31F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4539" y="5458343"/>
                <a:ext cx="802820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D72BEFD-7DBB-4B8D-B1AE-389A4BBD4807}"/>
                  </a:ext>
                </a:extLst>
              </p:cNvPr>
              <p:cNvSpPr txBox="1"/>
              <p:nvPr/>
            </p:nvSpPr>
            <p:spPr>
              <a:xfrm>
                <a:off x="4410318" y="2605090"/>
                <a:ext cx="802820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D72BEFD-7DBB-4B8D-B1AE-389A4BBD48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318" y="2605090"/>
                <a:ext cx="802820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6521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11"/>
          <p:cNvSpPr txBox="1">
            <a:spLocks noChangeArrowheads="1"/>
          </p:cNvSpPr>
          <p:nvPr/>
        </p:nvSpPr>
        <p:spPr bwMode="auto">
          <a:xfrm>
            <a:off x="-24823" y="-83056"/>
            <a:ext cx="8959570" cy="68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80686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83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Example 5</a:t>
            </a:r>
            <a:endParaRPr lang="en-US" sz="3177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9198" name="TextBox 49197">
            <a:extLst>
              <a:ext uri="{FF2B5EF4-FFF2-40B4-BE49-F238E27FC236}">
                <a16:creationId xmlns:a16="http://schemas.microsoft.com/office/drawing/2014/main" id="{F8A38A27-7FE8-4537-B6BB-0A1D1A450E16}"/>
              </a:ext>
            </a:extLst>
          </p:cNvPr>
          <p:cNvSpPr txBox="1"/>
          <p:nvPr/>
        </p:nvSpPr>
        <p:spPr>
          <a:xfrm>
            <a:off x="1948873" y="468188"/>
            <a:ext cx="103917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Area of the Shaded Region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9B5D274-8D08-5FCC-2DD0-5E3F3DF37709}"/>
              </a:ext>
            </a:extLst>
          </p:cNvPr>
          <p:cNvCxnSpPr>
            <a:cxnSpLocks/>
          </p:cNvCxnSpPr>
          <p:nvPr/>
        </p:nvCxnSpPr>
        <p:spPr>
          <a:xfrm flipH="1">
            <a:off x="-12985" y="1108361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F8E2D29-CFC0-0565-BAF0-231BAC7836DB}"/>
                  </a:ext>
                </a:extLst>
              </p:cNvPr>
              <p:cNvSpPr txBox="1"/>
              <p:nvPr/>
            </p:nvSpPr>
            <p:spPr>
              <a:xfrm>
                <a:off x="483500" y="2867853"/>
                <a:ext cx="802820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F8E2D29-CFC0-0565-BAF0-231BAC7836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500" y="2867853"/>
                <a:ext cx="802820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8E85FF9-AA3F-046E-BF24-C1F488D31FC2}"/>
                  </a:ext>
                </a:extLst>
              </p:cNvPr>
              <p:cNvSpPr txBox="1"/>
              <p:nvPr/>
            </p:nvSpPr>
            <p:spPr>
              <a:xfrm>
                <a:off x="3289750" y="1156309"/>
                <a:ext cx="802820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8E85FF9-AA3F-046E-BF24-C1F488D31F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9750" y="1156309"/>
                <a:ext cx="802820" cy="830997"/>
              </a:xfrm>
              <a:prstGeom prst="rect">
                <a:avLst/>
              </a:prstGeom>
              <a:blipFill>
                <a:blip r:embed="rId4"/>
                <a:stretch>
                  <a:fillRect r="-38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B9A9106C-4943-3698-3C25-8C414D88C89E}"/>
              </a:ext>
            </a:extLst>
          </p:cNvPr>
          <p:cNvSpPr/>
          <p:nvPr/>
        </p:nvSpPr>
        <p:spPr>
          <a:xfrm>
            <a:off x="1286320" y="1864307"/>
            <a:ext cx="4809680" cy="2838090"/>
          </a:xfrm>
          <a:prstGeom prst="rect">
            <a:avLst/>
          </a:prstGeom>
          <a:ln w="76200"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D13B8A3-91BF-26DC-8BD8-363E307A81B7}"/>
              </a:ext>
            </a:extLst>
          </p:cNvPr>
          <p:cNvSpPr/>
          <p:nvPr/>
        </p:nvSpPr>
        <p:spPr>
          <a:xfrm>
            <a:off x="2831394" y="3428999"/>
            <a:ext cx="1719532" cy="1273397"/>
          </a:xfrm>
          <a:prstGeom prst="rect">
            <a:avLst/>
          </a:prstGeom>
          <a:solidFill>
            <a:srgbClr val="D1D9E1"/>
          </a:solidFill>
          <a:ln>
            <a:solidFill>
              <a:srgbClr val="D1D9E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1F7F931-9862-837F-A4AC-C177888C3963}"/>
                  </a:ext>
                </a:extLst>
              </p:cNvPr>
              <p:cNvSpPr txBox="1"/>
              <p:nvPr/>
            </p:nvSpPr>
            <p:spPr>
              <a:xfrm>
                <a:off x="4993919" y="4600070"/>
                <a:ext cx="802820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1F7F931-9862-837F-A4AC-C177888C39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3919" y="4600070"/>
                <a:ext cx="802820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346A141-5E00-743C-489E-F80BC4DF414F}"/>
                  </a:ext>
                </a:extLst>
              </p:cNvPr>
              <p:cNvSpPr txBox="1"/>
              <p:nvPr/>
            </p:nvSpPr>
            <p:spPr>
              <a:xfrm>
                <a:off x="1627164" y="4600071"/>
                <a:ext cx="802820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346A141-5E00-743C-489E-F80BC4DF41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7164" y="4600071"/>
                <a:ext cx="802820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D72BEFD-7DBB-4B8D-B1AE-389A4BBD4807}"/>
                  </a:ext>
                </a:extLst>
              </p:cNvPr>
              <p:cNvSpPr txBox="1"/>
              <p:nvPr/>
            </p:nvSpPr>
            <p:spPr>
              <a:xfrm>
                <a:off x="3289750" y="2594107"/>
                <a:ext cx="802820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D72BEFD-7DBB-4B8D-B1AE-389A4BBD48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9750" y="2594107"/>
                <a:ext cx="802820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6410067-D4B5-0FDC-EEC7-711A5B82756E}"/>
                  </a:ext>
                </a:extLst>
              </p:cNvPr>
              <p:cNvSpPr txBox="1"/>
              <p:nvPr/>
            </p:nvSpPr>
            <p:spPr>
              <a:xfrm>
                <a:off x="2089140" y="3650198"/>
                <a:ext cx="802820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6410067-D4B5-0FDC-EEC7-711A5B8275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9140" y="3650198"/>
                <a:ext cx="802820" cy="83099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0FF0883-B390-435A-C0E5-95CC33A4E4B8}"/>
                  </a:ext>
                </a:extLst>
              </p:cNvPr>
              <p:cNvSpPr txBox="1"/>
              <p:nvPr/>
            </p:nvSpPr>
            <p:spPr>
              <a:xfrm>
                <a:off x="4490360" y="3599572"/>
                <a:ext cx="802820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0FF0883-B390-435A-C0E5-95CC33A4E4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0360" y="3599572"/>
                <a:ext cx="802820" cy="83099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262595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1259</TotalTime>
  <Words>184</Words>
  <Application>Microsoft Office PowerPoint</Application>
  <PresentationFormat>Widescreen</PresentationFormat>
  <Paragraphs>66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Retrospect</vt:lpstr>
      <vt:lpstr>Unit 2-2  Perimeter, Circumference, and Area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1.2  Points, Lines, And Planes</dc:title>
  <dc:creator>Michael Kuniega</dc:creator>
  <cp:lastModifiedBy>Michael Kuniega</cp:lastModifiedBy>
  <cp:revision>17</cp:revision>
  <cp:lastPrinted>2021-12-23T21:33:34Z</cp:lastPrinted>
  <dcterms:created xsi:type="dcterms:W3CDTF">2018-01-04T19:16:30Z</dcterms:created>
  <dcterms:modified xsi:type="dcterms:W3CDTF">2024-08-08T18:21:28Z</dcterms:modified>
</cp:coreProperties>
</file>